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8"/>
  </p:notesMasterIdLst>
  <p:sldIdLst>
    <p:sldId id="256" r:id="rId2"/>
    <p:sldId id="259" r:id="rId3"/>
    <p:sldId id="258" r:id="rId4"/>
    <p:sldId id="257" r:id="rId5"/>
    <p:sldId id="260" r:id="rId6"/>
    <p:sldId id="280" r:id="rId7"/>
    <p:sldId id="261" r:id="rId8"/>
    <p:sldId id="262" r:id="rId9"/>
    <p:sldId id="281" r:id="rId10"/>
    <p:sldId id="267" r:id="rId11"/>
    <p:sldId id="263" r:id="rId12"/>
    <p:sldId id="285" r:id="rId13"/>
    <p:sldId id="268" r:id="rId14"/>
    <p:sldId id="270" r:id="rId15"/>
    <p:sldId id="271" r:id="rId16"/>
    <p:sldId id="264" r:id="rId17"/>
    <p:sldId id="286" r:id="rId18"/>
    <p:sldId id="265" r:id="rId19"/>
    <p:sldId id="287" r:id="rId20"/>
    <p:sldId id="269" r:id="rId21"/>
    <p:sldId id="274" r:id="rId22"/>
    <p:sldId id="275" r:id="rId23"/>
    <p:sldId id="276" r:id="rId24"/>
    <p:sldId id="277" r:id="rId25"/>
    <p:sldId id="278" r:id="rId26"/>
    <p:sldId id="279" r:id="rId2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סגנון בהיר 2 - הדגשה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סגנון בהיר 2 - הדגשה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05" autoAdjust="0"/>
    <p:restoredTop sz="94660"/>
  </p:normalViewPr>
  <p:slideViewPr>
    <p:cSldViewPr snapToGrid="0">
      <p:cViewPr varScale="1">
        <p:scale>
          <a:sx n="78" d="100"/>
          <a:sy n="78" d="100"/>
        </p:scale>
        <p:origin x="878" y="7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27769C9-C915-410C-AC2F-2822294AA5EE}" type="datetimeFigureOut">
              <a:rPr lang="he-IL" smtClean="0"/>
              <a:t>ח'/תמוז/תשפ"ד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3562DCD-200B-4035-8D1B-CA06BF98A1BA}" type="slidenum">
              <a:rPr lang="he-IL" smtClean="0"/>
              <a:t>‹#›</a:t>
            </a:fld>
            <a:endParaRPr lang="he-IL"/>
          </a:p>
        </p:txBody>
      </p:sp>
    </p:spTree>
    <p:extLst>
      <p:ext uri="{BB962C8B-B14F-4D97-AF65-F5344CB8AC3E}">
        <p14:creationId xmlns:p14="http://schemas.microsoft.com/office/powerpoint/2010/main" val="24554918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1</a:t>
            </a:fld>
            <a:endParaRPr lang="he-IL"/>
          </a:p>
        </p:txBody>
      </p:sp>
    </p:spTree>
    <p:extLst>
      <p:ext uri="{BB962C8B-B14F-4D97-AF65-F5344CB8AC3E}">
        <p14:creationId xmlns:p14="http://schemas.microsoft.com/office/powerpoint/2010/main" val="4262134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3</a:t>
            </a:fld>
            <a:endParaRPr lang="he-IL"/>
          </a:p>
        </p:txBody>
      </p:sp>
    </p:spTree>
    <p:extLst>
      <p:ext uri="{BB962C8B-B14F-4D97-AF65-F5344CB8AC3E}">
        <p14:creationId xmlns:p14="http://schemas.microsoft.com/office/powerpoint/2010/main" val="73508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7</a:t>
            </a:fld>
            <a:endParaRPr lang="he-IL"/>
          </a:p>
        </p:txBody>
      </p:sp>
    </p:spTree>
    <p:extLst>
      <p:ext uri="{BB962C8B-B14F-4D97-AF65-F5344CB8AC3E}">
        <p14:creationId xmlns:p14="http://schemas.microsoft.com/office/powerpoint/2010/main" val="188173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13</a:t>
            </a:fld>
            <a:endParaRPr lang="he-IL"/>
          </a:p>
        </p:txBody>
      </p:sp>
    </p:spTree>
    <p:extLst>
      <p:ext uri="{BB962C8B-B14F-4D97-AF65-F5344CB8AC3E}">
        <p14:creationId xmlns:p14="http://schemas.microsoft.com/office/powerpoint/2010/main" val="1869694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23</a:t>
            </a:fld>
            <a:endParaRPr lang="he-IL"/>
          </a:p>
        </p:txBody>
      </p:sp>
    </p:spTree>
    <p:extLst>
      <p:ext uri="{BB962C8B-B14F-4D97-AF65-F5344CB8AC3E}">
        <p14:creationId xmlns:p14="http://schemas.microsoft.com/office/powerpoint/2010/main" val="2350798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25</a:t>
            </a:fld>
            <a:endParaRPr lang="he-IL"/>
          </a:p>
        </p:txBody>
      </p:sp>
    </p:spTree>
    <p:extLst>
      <p:ext uri="{BB962C8B-B14F-4D97-AF65-F5344CB8AC3E}">
        <p14:creationId xmlns:p14="http://schemas.microsoft.com/office/powerpoint/2010/main" val="1878726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53562DCD-200B-4035-8D1B-CA06BF98A1BA}" type="slidenum">
              <a:rPr lang="he-IL" smtClean="0"/>
              <a:t>26</a:t>
            </a:fld>
            <a:endParaRPr lang="he-IL"/>
          </a:p>
        </p:txBody>
      </p:sp>
    </p:spTree>
    <p:extLst>
      <p:ext uri="{BB962C8B-B14F-4D97-AF65-F5344CB8AC3E}">
        <p14:creationId xmlns:p14="http://schemas.microsoft.com/office/powerpoint/2010/main" val="3385535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A0963FF-41E6-94C0-A9D4-0D9B5C158BD8}"/>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A55FCC6-89F1-465E-0666-17F1FB477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77819A16-2035-53A2-1ACA-172A37CE4E69}"/>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9E64AB4B-2D85-3048-BD7B-4B20C86FF8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DADB10-CD63-D508-C523-4F3A57FD2220}"/>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395444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C331515-F8BE-63AE-39C4-2B7C699B456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E3EE293-5276-D386-0D62-475E6C268DD8}"/>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5D4B51-E17E-37FE-93B7-08F78B3A4409}"/>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28F975A5-407D-89FC-CF5D-B094E44384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C1C5C1B-EFC6-D4BF-692E-766CA7F77DBA}"/>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455726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315F66F-8FD7-E870-665C-9F9336400983}"/>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0D96E82-6F6F-5A21-34F2-331B7CC1ACE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A0BDC1D-7474-4F50-6CB0-D03B15EBB5F9}"/>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C6C3AAEF-093D-E2BE-D3AE-7FB5C763611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4BD5BB3-DF93-FEFE-4E24-B44028AA188F}"/>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08090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4BDC79-64D4-7118-50ED-9CF7FDECA01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E55F95E-53D8-A89C-F31A-6E97A7A830F1}"/>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0FA7C21-DBA1-4CC3-A03A-7E99981E18B5}"/>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E54E32DE-91E2-8D1B-49DC-F428D990AA06}"/>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67CFC8B-E813-AB4B-0F56-E4FBFE60C3E0}"/>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692291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DC0EF3-0879-EEA0-B324-D8C8FE4C1DD4}"/>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6F5F6F8-E264-0CCC-83C2-9E98405DE5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4964171F-9BC6-E669-1E29-6E7964A53DA8}"/>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FE389AD7-50F5-549F-4A36-9DFA6A5DD4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F469E08-6B03-0FBD-2AEA-DFCDD19347BF}"/>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234372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E25F1FD-3871-50B2-B356-94966645672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3CB1EF2-802F-14C4-8BDB-20B8332D17E9}"/>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B59499FB-C89B-23C5-75A2-FBA0B647F0C2}"/>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026930F-23F9-091B-F269-76499A7A5C84}"/>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6" name="מציין מיקום של כותרת תחתונה 5">
            <a:extLst>
              <a:ext uri="{FF2B5EF4-FFF2-40B4-BE49-F238E27FC236}">
                <a16:creationId xmlns:a16="http://schemas.microsoft.com/office/drawing/2014/main" id="{085BDC82-96B9-F263-A23A-DFCEF6BD522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81C7D0A-A178-8336-0E9B-EE75F3EAE809}"/>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30497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90D7AE-DAD1-EB0B-81F5-CA0CCEA48964}"/>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BB16623-93A1-1552-9540-4342972167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4917DBD4-2D3E-2409-DA2C-329B58961F6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F8D993D-1F42-CE05-5D67-6327FE6A36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85435D2F-E5E1-1776-BD70-E5B68E1FCB97}"/>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F6D9A720-D2F8-C57F-E9D8-E0293430323C}"/>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8" name="מציין מיקום של כותרת תחתונה 7">
            <a:extLst>
              <a:ext uri="{FF2B5EF4-FFF2-40B4-BE49-F238E27FC236}">
                <a16:creationId xmlns:a16="http://schemas.microsoft.com/office/drawing/2014/main" id="{9215DE4A-BE37-AF10-9DB0-FE4EDB59EE4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F14A8240-D966-B44F-3653-87E0825187D3}"/>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2268419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B9B1EA1-8477-A550-54B1-355C9BA9C8A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5B826F67-00E1-B85E-C9EE-7A2BAC318901}"/>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4" name="מציין מיקום של כותרת תחתונה 3">
            <a:extLst>
              <a:ext uri="{FF2B5EF4-FFF2-40B4-BE49-F238E27FC236}">
                <a16:creationId xmlns:a16="http://schemas.microsoft.com/office/drawing/2014/main" id="{CE3BA79A-56E1-0D41-0904-1178C3A943A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FCED4D34-17B2-779B-EBD6-5006CE3B969D}"/>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816538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3B6E8D08-2735-80C9-5FEC-09F16AD269B7}"/>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3" name="מציין מיקום של כותרת תחתונה 2">
            <a:extLst>
              <a:ext uri="{FF2B5EF4-FFF2-40B4-BE49-F238E27FC236}">
                <a16:creationId xmlns:a16="http://schemas.microsoft.com/office/drawing/2014/main" id="{F719D91C-FDBC-2DEF-8DF9-7A202D4EDA6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4148E93-2ACF-3EF4-3A0D-5916279E9DAE}"/>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193619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F17828-75DB-C8FB-52D1-70B7B5D5FCB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7481359-F97B-9B16-21A2-081A2BA294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A309979-870D-A428-E459-0C2D2F3A58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8AC8FE6-A918-41DE-93E2-E9B322937217}"/>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6" name="מציין מיקום של כותרת תחתונה 5">
            <a:extLst>
              <a:ext uri="{FF2B5EF4-FFF2-40B4-BE49-F238E27FC236}">
                <a16:creationId xmlns:a16="http://schemas.microsoft.com/office/drawing/2014/main" id="{46D9A58A-C5CB-9D7E-01F3-A3250D934C7C}"/>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71033B2-11A6-7399-9EF5-DE8732843DF1}"/>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236567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179439-BF99-7097-A00D-7EFBB5CD852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44A5736-BC37-5D6E-A5D4-97A40150F9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6A5CD6B9-4456-2879-7A00-793A76C88F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669E7BE1-79B2-2E91-5925-F9A374CC0323}"/>
              </a:ext>
            </a:extLst>
          </p:cNvPr>
          <p:cNvSpPr>
            <a:spLocks noGrp="1"/>
          </p:cNvSpPr>
          <p:nvPr>
            <p:ph type="dt" sz="half" idx="10"/>
          </p:nvPr>
        </p:nvSpPr>
        <p:spPr/>
        <p:txBody>
          <a:bodyPr/>
          <a:lstStyle/>
          <a:p>
            <a:fld id="{359300DA-CBB8-406D-9848-3B35892DAC90}" type="datetimeFigureOut">
              <a:rPr lang="he-IL" smtClean="0"/>
              <a:t>ח'/תמוז/תשפ"ד</a:t>
            </a:fld>
            <a:endParaRPr lang="he-IL"/>
          </a:p>
        </p:txBody>
      </p:sp>
      <p:sp>
        <p:nvSpPr>
          <p:cNvPr id="6" name="מציין מיקום של כותרת תחתונה 5">
            <a:extLst>
              <a:ext uri="{FF2B5EF4-FFF2-40B4-BE49-F238E27FC236}">
                <a16:creationId xmlns:a16="http://schemas.microsoft.com/office/drawing/2014/main" id="{3412BF47-7E05-33C6-BEA7-1AAFBB57F03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C6A740-1381-237A-4FE5-B2DA2FE483C2}"/>
              </a:ext>
            </a:extLst>
          </p:cNvPr>
          <p:cNvSpPr>
            <a:spLocks noGrp="1"/>
          </p:cNvSpPr>
          <p:nvPr>
            <p:ph type="sldNum" sz="quarter" idx="12"/>
          </p:nvPr>
        </p:nvSpPr>
        <p:spPr/>
        <p:txBody>
          <a:bodyPr/>
          <a:lstStyle/>
          <a:p>
            <a:fld id="{1C915EB3-F5B8-4D27-943D-C1094A033521}" type="slidenum">
              <a:rPr lang="he-IL" smtClean="0"/>
              <a:t>‹#›</a:t>
            </a:fld>
            <a:endParaRPr lang="he-IL"/>
          </a:p>
        </p:txBody>
      </p:sp>
    </p:spTree>
    <p:extLst>
      <p:ext uri="{BB962C8B-B14F-4D97-AF65-F5344CB8AC3E}">
        <p14:creationId xmlns:p14="http://schemas.microsoft.com/office/powerpoint/2010/main" val="2122050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5231FC92-E3F8-772E-D71F-0DBA5A86DAD1}"/>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C377697-F7F1-3665-929A-D85BE7940AD8}"/>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E8F2442-68D6-9734-8E11-62E1501BE423}"/>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359300DA-CBB8-406D-9848-3B35892DAC90}" type="datetimeFigureOut">
              <a:rPr lang="he-IL" smtClean="0"/>
              <a:t>ח'/תמוז/תשפ"ד</a:t>
            </a:fld>
            <a:endParaRPr lang="he-IL"/>
          </a:p>
        </p:txBody>
      </p:sp>
      <p:sp>
        <p:nvSpPr>
          <p:cNvPr id="5" name="מציין מיקום של כותרת תחתונה 4">
            <a:extLst>
              <a:ext uri="{FF2B5EF4-FFF2-40B4-BE49-F238E27FC236}">
                <a16:creationId xmlns:a16="http://schemas.microsoft.com/office/drawing/2014/main" id="{41952921-2516-CC81-5991-1EC5077A72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B97552A-4EE5-0AB7-BC52-D7A5CB16A9B1}"/>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1C915EB3-F5B8-4D27-943D-C1094A033521}" type="slidenum">
              <a:rPr lang="he-IL" smtClean="0"/>
              <a:t>‹#›</a:t>
            </a:fld>
            <a:endParaRPr lang="he-IL"/>
          </a:p>
        </p:txBody>
      </p:sp>
    </p:spTree>
    <p:extLst>
      <p:ext uri="{BB962C8B-B14F-4D97-AF65-F5344CB8AC3E}">
        <p14:creationId xmlns:p14="http://schemas.microsoft.com/office/powerpoint/2010/main" val="1864533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nivk99.atlassian.net/jira/software/c/projects/IEN/lis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8.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4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40.png"/><Relationship Id="rId4" Type="http://schemas.openxmlformats.org/officeDocument/2006/relationships/image" Target="../media/image1.png"/><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9.png"/><Relationship Id="rId4" Type="http://schemas.openxmlformats.org/officeDocument/2006/relationships/image" Target="../media/image52.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4.png"/><Relationship Id="rId7"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7.png"/><Relationship Id="rId7"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54.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40.png"/><Relationship Id="rId2"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hyperlink" Target="https://drive.google.com/file/d/1qz9j31y1vrD-RVlsp8M7gcId2eXVwQX_/view?usp=sharing" TargetMode="External"/><Relationship Id="rId5" Type="http://schemas.openxmlformats.org/officeDocument/2006/relationships/hyperlink" Target="https://drive.google.com/file/d/1bnAAf3a6hcTigEdEyH8u71RuzG0roJzB/view?usp=sharing"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1.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0.png"/><Relationship Id="rId5" Type="http://schemas.openxmlformats.org/officeDocument/2006/relationships/image" Target="../media/image27.png"/><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8.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F0000"/>
          </a:fgClr>
          <a:bgClr>
            <a:schemeClr val="bg1"/>
          </a:bgClr>
        </a:pattFill>
        <a:effectLst/>
      </p:bgPr>
    </p:bg>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38">
            <a:extLst>
              <a:ext uri="{FF2B5EF4-FFF2-40B4-BE49-F238E27FC236}">
                <a16:creationId xmlns:a16="http://schemas.microsoft.com/office/drawing/2014/main" id="{2C11DEAA-4BA8-2D77-7FA4-0F0C366E0F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8240" y="2044434"/>
            <a:ext cx="2175518" cy="4357710"/>
          </a:xfrm>
          <a:prstGeom prst="rect">
            <a:avLst/>
          </a:prstGeom>
        </p:spPr>
      </p:pic>
      <p:pic>
        <p:nvPicPr>
          <p:cNvPr id="5" name="תמונה 4">
            <a:extLst>
              <a:ext uri="{FF2B5EF4-FFF2-40B4-BE49-F238E27FC236}">
                <a16:creationId xmlns:a16="http://schemas.microsoft.com/office/drawing/2014/main" id="{86B5E76F-EF01-F797-2A32-5C494CEC35CA}"/>
              </a:ext>
            </a:extLst>
          </p:cNvPr>
          <p:cNvPicPr>
            <a:picLocks noChangeAspect="1"/>
          </p:cNvPicPr>
          <p:nvPr/>
        </p:nvPicPr>
        <p:blipFill>
          <a:blip r:embed="rId6"/>
          <a:stretch>
            <a:fillRect/>
          </a:stretch>
        </p:blipFill>
        <p:spPr>
          <a:xfrm>
            <a:off x="5661526" y="3926372"/>
            <a:ext cx="868945" cy="868945"/>
          </a:xfrm>
          <a:prstGeom prst="rect">
            <a:avLst/>
          </a:prstGeom>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916926" y="229239"/>
            <a:ext cx="584361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סופר פארם</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0" y="6306514"/>
            <a:ext cx="778596" cy="551485"/>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14" name="מלבן 13">
            <a:extLst>
              <a:ext uri="{FF2B5EF4-FFF2-40B4-BE49-F238E27FC236}">
                <a16:creationId xmlns:a16="http://schemas.microsoft.com/office/drawing/2014/main" id="{01DB5482-C153-1F20-1C11-5B9888EE0454}"/>
              </a:ext>
            </a:extLst>
          </p:cNvPr>
          <p:cNvSpPr/>
          <p:nvPr/>
        </p:nvSpPr>
        <p:spPr>
          <a:xfrm>
            <a:off x="7112732" y="5663296"/>
            <a:ext cx="5344450" cy="523220"/>
          </a:xfrm>
          <a:prstGeom prst="rect">
            <a:avLst/>
          </a:prstGeom>
          <a:noFill/>
          <a:ln>
            <a:noFill/>
          </a:ln>
        </p:spPr>
        <p:txBody>
          <a:bodyPr wrap="square" lIns="91440" tIns="45720" rIns="91440" bIns="45720">
            <a:spAutoFit/>
          </a:bodyPr>
          <a:lstStyle/>
          <a:p>
            <a:pPr algn="ctr"/>
            <a:r>
              <a:rPr lang="he-IL" sz="2800" b="1" cap="none" spc="0" dirty="0">
                <a:ln w="10160">
                  <a:solidFill>
                    <a:srgbClr val="FF0000"/>
                  </a:solidFill>
                  <a:prstDash val="solid"/>
                </a:ln>
                <a:solidFill>
                  <a:schemeClr val="bg1"/>
                </a:solidFill>
                <a:effectLst>
                  <a:outerShdw blurRad="38100" dist="22860" dir="5400000" algn="tl" rotWithShape="0">
                    <a:srgbClr val="000000">
                      <a:alpha val="30000"/>
                    </a:srgbClr>
                  </a:outerShdw>
                </a:effectLst>
              </a:rPr>
              <a:t>עידו </a:t>
            </a:r>
            <a:r>
              <a:rPr lang="he-IL" sz="2800" b="1" cap="none" spc="0" dirty="0" err="1">
                <a:ln w="10160">
                  <a:solidFill>
                    <a:srgbClr val="FF0000"/>
                  </a:solidFill>
                  <a:prstDash val="solid"/>
                </a:ln>
                <a:solidFill>
                  <a:schemeClr val="bg1"/>
                </a:solidFill>
                <a:effectLst>
                  <a:outerShdw blurRad="38100" dist="22860" dir="5400000" algn="tl" rotWithShape="0">
                    <a:srgbClr val="000000">
                      <a:alpha val="30000"/>
                    </a:srgbClr>
                  </a:outerShdw>
                </a:effectLst>
              </a:rPr>
              <a:t>חתואל</a:t>
            </a:r>
            <a:r>
              <a:rPr lang="he-IL" sz="2800" b="1" cap="none" spc="0" dirty="0">
                <a:ln w="10160">
                  <a:solidFill>
                    <a:srgbClr val="FF0000"/>
                  </a:solidFill>
                  <a:prstDash val="solid"/>
                </a:ln>
                <a:solidFill>
                  <a:schemeClr val="bg1"/>
                </a:solidFill>
                <a:effectLst>
                  <a:outerShdw blurRad="38100" dist="22860" dir="5400000" algn="tl" rotWithShape="0">
                    <a:srgbClr val="000000">
                      <a:alpha val="30000"/>
                    </a:srgbClr>
                  </a:outerShdw>
                </a:effectLst>
              </a:rPr>
              <a:t> </a:t>
            </a:r>
            <a:r>
              <a:rPr lang="he-IL" sz="2800" b="1" dirty="0">
                <a:ln w="10160">
                  <a:solidFill>
                    <a:srgbClr val="FF0000"/>
                  </a:solidFill>
                  <a:prstDash val="solid"/>
                </a:ln>
                <a:solidFill>
                  <a:schemeClr val="bg1"/>
                </a:solidFill>
                <a:effectLst>
                  <a:outerShdw blurRad="38100" dist="22860" dir="5400000" algn="tl" rotWithShape="0">
                    <a:srgbClr val="000000">
                      <a:alpha val="30000"/>
                    </a:srgbClr>
                  </a:outerShdw>
                </a:effectLst>
              </a:rPr>
              <a:t>,</a:t>
            </a:r>
            <a:r>
              <a:rPr lang="he-IL" sz="2800" b="1" cap="none" spc="0" dirty="0">
                <a:ln w="10160">
                  <a:solidFill>
                    <a:srgbClr val="FF0000"/>
                  </a:solidFill>
                  <a:prstDash val="solid"/>
                </a:ln>
                <a:solidFill>
                  <a:schemeClr val="bg1"/>
                </a:solidFill>
                <a:effectLst>
                  <a:outerShdw blurRad="38100" dist="22860" dir="5400000" algn="tl" rotWithShape="0">
                    <a:srgbClr val="000000">
                      <a:alpha val="30000"/>
                    </a:srgbClr>
                  </a:outerShdw>
                </a:effectLst>
              </a:rPr>
              <a:t>עדן צברי, ניב קוטק</a:t>
            </a:r>
          </a:p>
        </p:txBody>
      </p:sp>
      <p:sp>
        <p:nvSpPr>
          <p:cNvPr id="15" name="מלבן 14">
            <a:extLst>
              <a:ext uri="{FF2B5EF4-FFF2-40B4-BE49-F238E27FC236}">
                <a16:creationId xmlns:a16="http://schemas.microsoft.com/office/drawing/2014/main" id="{3E6F0CCB-6E64-5274-07AA-0140397B3ECF}"/>
              </a:ext>
            </a:extLst>
          </p:cNvPr>
          <p:cNvSpPr/>
          <p:nvPr/>
        </p:nvSpPr>
        <p:spPr>
          <a:xfrm>
            <a:off x="166637" y="5630497"/>
            <a:ext cx="4371033" cy="523220"/>
          </a:xfrm>
          <a:prstGeom prst="rect">
            <a:avLst/>
          </a:prstGeom>
          <a:noFill/>
        </p:spPr>
        <p:txBody>
          <a:bodyPr wrap="square" lIns="91440" tIns="45720" rIns="91440" bIns="45720">
            <a:spAutoFit/>
          </a:bodyPr>
          <a:lstStyle/>
          <a:p>
            <a:pPr algn="ctr"/>
            <a:r>
              <a:rPr lang="he-IL" sz="2800" b="1" cap="none" spc="0" dirty="0">
                <a:ln w="10160">
                  <a:solidFill>
                    <a:srgbClr val="FF0000"/>
                  </a:solidFill>
                  <a:prstDash val="solid"/>
                </a:ln>
                <a:solidFill>
                  <a:srgbClr val="FFFFFF"/>
                </a:solidFill>
                <a:effectLst>
                  <a:outerShdw blurRad="38100" dist="22860" dir="5400000" algn="tl" rotWithShape="0">
                    <a:srgbClr val="000000">
                      <a:alpha val="30000"/>
                    </a:srgbClr>
                  </a:outerShdw>
                </a:effectLst>
              </a:rPr>
              <a:t>ליאורה לוי</a:t>
            </a:r>
          </a:p>
        </p:txBody>
      </p:sp>
      <p:sp>
        <p:nvSpPr>
          <p:cNvPr id="16" name="מלבן 15">
            <a:extLst>
              <a:ext uri="{FF2B5EF4-FFF2-40B4-BE49-F238E27FC236}">
                <a16:creationId xmlns:a16="http://schemas.microsoft.com/office/drawing/2014/main" id="{00880254-D3FF-CED8-FC2A-757A4593CC84}"/>
              </a:ext>
            </a:extLst>
          </p:cNvPr>
          <p:cNvSpPr/>
          <p:nvPr/>
        </p:nvSpPr>
        <p:spPr>
          <a:xfrm>
            <a:off x="8092718" y="2714424"/>
            <a:ext cx="3763172" cy="1754326"/>
          </a:xfrm>
          <a:prstGeom prst="rect">
            <a:avLst/>
          </a:prstGeom>
          <a:noFill/>
        </p:spPr>
        <p:txBody>
          <a:bodyPr wrap="square" lIns="91440" tIns="45720" rIns="91440" bIns="45720">
            <a:spAutoFit/>
          </a:bodyPr>
          <a:lstStyle/>
          <a:p>
            <a:pPr algn="ctr"/>
            <a:r>
              <a:rPr lang="he-IL" sz="5400" b="1" cap="none" spc="0" dirty="0">
                <a:ln w="10160">
                  <a:solidFill>
                    <a:srgbClr val="FF0000"/>
                  </a:solidFill>
                  <a:prstDash val="solid"/>
                </a:ln>
                <a:solidFill>
                  <a:srgbClr val="FFFFFF"/>
                </a:solidFill>
                <a:effectLst>
                  <a:outerShdw blurRad="38100" dist="22860" dir="5400000" algn="tl" rotWithShape="0">
                    <a:srgbClr val="000000">
                      <a:alpha val="30000"/>
                    </a:srgbClr>
                  </a:outerShdw>
                </a:effectLst>
              </a:rPr>
              <a:t>קורס בודק תוכנה ידני</a:t>
            </a:r>
          </a:p>
        </p:txBody>
      </p:sp>
      <p:sp>
        <p:nvSpPr>
          <p:cNvPr id="17" name="מלבן 16">
            <a:extLst>
              <a:ext uri="{FF2B5EF4-FFF2-40B4-BE49-F238E27FC236}">
                <a16:creationId xmlns:a16="http://schemas.microsoft.com/office/drawing/2014/main" id="{BCB57893-2A7B-C54A-2556-FA3D4E41900D}"/>
              </a:ext>
            </a:extLst>
          </p:cNvPr>
          <p:cNvSpPr/>
          <p:nvPr/>
        </p:nvSpPr>
        <p:spPr>
          <a:xfrm>
            <a:off x="303928" y="2730824"/>
            <a:ext cx="3763172" cy="1754326"/>
          </a:xfrm>
          <a:prstGeom prst="rect">
            <a:avLst/>
          </a:prstGeom>
          <a:noFill/>
        </p:spPr>
        <p:txBody>
          <a:bodyPr wrap="square" lIns="91440" tIns="45720" rIns="91440" bIns="45720">
            <a:spAutoFit/>
          </a:bodyPr>
          <a:lstStyle/>
          <a:p>
            <a:pPr algn="ctr"/>
            <a:r>
              <a:rPr lang="he-IL" sz="5400" b="1" cap="none" spc="0" dirty="0">
                <a:ln w="10160">
                  <a:solidFill>
                    <a:srgbClr val="FF0000"/>
                  </a:solidFill>
                  <a:prstDash val="solid"/>
                </a:ln>
                <a:solidFill>
                  <a:srgbClr val="FFFFFF"/>
                </a:solidFill>
                <a:effectLst>
                  <a:outerShdw blurRad="38100" dist="22860" dir="5400000" algn="tl" rotWithShape="0">
                    <a:srgbClr val="000000">
                      <a:alpha val="30000"/>
                    </a:srgbClr>
                  </a:outerShdw>
                </a:effectLst>
              </a:rPr>
              <a:t>מספר</a:t>
            </a:r>
          </a:p>
          <a:p>
            <a:pPr algn="ctr"/>
            <a:r>
              <a:rPr lang="he-IL" sz="5400" b="1" dirty="0">
                <a:ln w="10160">
                  <a:solidFill>
                    <a:srgbClr val="FF0000"/>
                  </a:solidFill>
                  <a:prstDash val="solid"/>
                </a:ln>
                <a:solidFill>
                  <a:srgbClr val="FFFFFF"/>
                </a:solidFill>
                <a:effectLst>
                  <a:outerShdw blurRad="38100" dist="22860" dir="5400000" algn="tl" rotWithShape="0">
                    <a:srgbClr val="000000">
                      <a:alpha val="30000"/>
                    </a:srgbClr>
                  </a:outerShdw>
                </a:effectLst>
              </a:rPr>
              <a:t>37</a:t>
            </a:r>
            <a:endParaRPr lang="he-IL" sz="5400" b="1" cap="none" spc="0" dirty="0">
              <a:ln w="10160">
                <a:solidFill>
                  <a:srgbClr val="FF0000"/>
                </a:solidFill>
                <a:prstDash val="solid"/>
              </a:ln>
              <a:solidFill>
                <a:srgbClr val="FFFFFF"/>
              </a:solidFill>
              <a:effectLst>
                <a:outerShdw blurRad="38100" dist="22860" dir="5400000" algn="tl" rotWithShape="0">
                  <a:srgbClr val="000000">
                    <a:alpha val="30000"/>
                  </a:srgbClr>
                </a:outerShdw>
              </a:effectLst>
            </a:endParaRPr>
          </a:p>
        </p:txBody>
      </p:sp>
      <p:sp>
        <p:nvSpPr>
          <p:cNvPr id="8" name="מלבן 7">
            <a:extLst>
              <a:ext uri="{FF2B5EF4-FFF2-40B4-BE49-F238E27FC236}">
                <a16:creationId xmlns:a16="http://schemas.microsoft.com/office/drawing/2014/main" id="{64A89043-5A92-8239-FD9B-DDD19EB1A91E}"/>
              </a:ext>
            </a:extLst>
          </p:cNvPr>
          <p:cNvSpPr/>
          <p:nvPr/>
        </p:nvSpPr>
        <p:spPr>
          <a:xfrm>
            <a:off x="3874970" y="5686864"/>
            <a:ext cx="4371033" cy="523220"/>
          </a:xfrm>
          <a:prstGeom prst="rect">
            <a:avLst/>
          </a:prstGeom>
          <a:noFill/>
        </p:spPr>
        <p:txBody>
          <a:bodyPr wrap="square" lIns="91440" tIns="45720" rIns="91440" bIns="45720">
            <a:spAutoFit/>
          </a:bodyPr>
          <a:lstStyle/>
          <a:p>
            <a:pPr algn="ctr"/>
            <a:r>
              <a:rPr lang="en-US" sz="2800" b="1" dirty="0">
                <a:ln w="10160">
                  <a:solidFill>
                    <a:srgbClr val="FF0000"/>
                  </a:solidFill>
                  <a:prstDash val="solid"/>
                </a:ln>
                <a:solidFill>
                  <a:schemeClr val="bg1"/>
                </a:solidFill>
                <a:effectLst>
                  <a:outerShdw blurRad="38100" dist="22860" dir="5400000" algn="tl" rotWithShape="0">
                    <a:srgbClr val="000000">
                      <a:alpha val="30000"/>
                    </a:srgbClr>
                  </a:outerShdw>
                </a:effectLst>
                <a:hlinkClick r:id="rId7">
                  <a:extLst>
                    <a:ext uri="{A12FA001-AC4F-418D-AE19-62706E023703}">
                      <ahyp:hlinkClr xmlns:ahyp="http://schemas.microsoft.com/office/drawing/2018/hyperlinkcolor" val="tx"/>
                    </a:ext>
                  </a:extLst>
                </a:hlinkClick>
              </a:rPr>
              <a:t>Jira</a:t>
            </a:r>
            <a:endParaRPr lang="he-IL" sz="2800" b="1" dirty="0">
              <a:ln w="10160">
                <a:solidFill>
                  <a:srgbClr val="FF0000"/>
                </a:solidFill>
                <a:prstDash val="solid"/>
              </a:ln>
              <a:solidFill>
                <a:schemeClr val="bg1"/>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931018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תמונה 25">
            <a:extLst>
              <a:ext uri="{FF2B5EF4-FFF2-40B4-BE49-F238E27FC236}">
                <a16:creationId xmlns:a16="http://schemas.microsoft.com/office/drawing/2014/main" id="{ED789186-0927-2A47-3184-5B7DDCF88DBE}"/>
              </a:ext>
            </a:extLst>
          </p:cNvPr>
          <p:cNvPicPr>
            <a:picLocks noChangeAspect="1"/>
          </p:cNvPicPr>
          <p:nvPr/>
        </p:nvPicPr>
        <p:blipFill>
          <a:blip r:embed="rId2"/>
          <a:stretch>
            <a:fillRect/>
          </a:stretch>
        </p:blipFill>
        <p:spPr>
          <a:xfrm>
            <a:off x="245806" y="1957526"/>
            <a:ext cx="2035002" cy="3530765"/>
          </a:xfrm>
          <a:prstGeom prst="rect">
            <a:avLst/>
          </a:prstGeom>
        </p:spPr>
      </p:pic>
      <p:pic>
        <p:nvPicPr>
          <p:cNvPr id="21" name="תמונה 20">
            <a:extLst>
              <a:ext uri="{FF2B5EF4-FFF2-40B4-BE49-F238E27FC236}">
                <a16:creationId xmlns:a16="http://schemas.microsoft.com/office/drawing/2014/main" id="{20488310-EAE0-509D-2830-C86282A46135}"/>
              </a:ext>
            </a:extLst>
          </p:cNvPr>
          <p:cNvPicPr>
            <a:picLocks noChangeAspect="1"/>
          </p:cNvPicPr>
          <p:nvPr/>
        </p:nvPicPr>
        <p:blipFill rotWithShape="1">
          <a:blip r:embed="rId3"/>
          <a:srcRect l="-189" t="4611" r="189" b="5210"/>
          <a:stretch/>
        </p:blipFill>
        <p:spPr>
          <a:xfrm>
            <a:off x="3629242" y="2030471"/>
            <a:ext cx="1935815" cy="3422803"/>
          </a:xfrm>
          <a:prstGeom prst="rect">
            <a:avLst/>
          </a:prstGeom>
        </p:spPr>
      </p:pic>
      <p:pic>
        <p:nvPicPr>
          <p:cNvPr id="17" name="תמונה 16">
            <a:extLst>
              <a:ext uri="{FF2B5EF4-FFF2-40B4-BE49-F238E27FC236}">
                <a16:creationId xmlns:a16="http://schemas.microsoft.com/office/drawing/2014/main" id="{5DAC01BD-7490-CAA8-D1B6-9AC85388B2D8}"/>
              </a:ext>
            </a:extLst>
          </p:cNvPr>
          <p:cNvPicPr>
            <a:picLocks noChangeAspect="1"/>
          </p:cNvPicPr>
          <p:nvPr/>
        </p:nvPicPr>
        <p:blipFill>
          <a:blip r:embed="rId4"/>
          <a:stretch>
            <a:fillRect/>
          </a:stretch>
        </p:blipFill>
        <p:spPr>
          <a:xfrm>
            <a:off x="6785412" y="1843347"/>
            <a:ext cx="2106133" cy="3530766"/>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-1</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878139"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10</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3" name="Picture 438">
            <a:extLst>
              <a:ext uri="{FF2B5EF4-FFF2-40B4-BE49-F238E27FC236}">
                <a16:creationId xmlns:a16="http://schemas.microsoft.com/office/drawing/2014/main" id="{3370CCD4-CB91-760C-4042-EBB025EAF7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2684" y="1764186"/>
            <a:ext cx="2251588" cy="3689088"/>
          </a:xfrm>
          <a:prstGeom prst="rect">
            <a:avLst/>
          </a:prstGeom>
        </p:spPr>
      </p:pic>
      <p:pic>
        <p:nvPicPr>
          <p:cNvPr id="9" name="תמונה 8">
            <a:extLst>
              <a:ext uri="{FF2B5EF4-FFF2-40B4-BE49-F238E27FC236}">
                <a16:creationId xmlns:a16="http://schemas.microsoft.com/office/drawing/2014/main" id="{AB60C9C5-1F45-0858-5F8B-251D37651A6E}"/>
              </a:ext>
            </a:extLst>
          </p:cNvPr>
          <p:cNvPicPr>
            <a:picLocks noChangeAspect="1"/>
          </p:cNvPicPr>
          <p:nvPr/>
        </p:nvPicPr>
        <p:blipFill>
          <a:blip r:embed="rId8"/>
          <a:stretch>
            <a:fillRect/>
          </a:stretch>
        </p:blipFill>
        <p:spPr>
          <a:xfrm>
            <a:off x="10038734" y="1957526"/>
            <a:ext cx="1817156" cy="3530766"/>
          </a:xfrm>
          <a:prstGeom prst="rect">
            <a:avLst/>
          </a:prstGeom>
        </p:spPr>
      </p:pic>
      <p:pic>
        <p:nvPicPr>
          <p:cNvPr id="14" name="Picture 438">
            <a:extLst>
              <a:ext uri="{FF2B5EF4-FFF2-40B4-BE49-F238E27FC236}">
                <a16:creationId xmlns:a16="http://schemas.microsoft.com/office/drawing/2014/main" id="{5E85D432-6A10-29A6-13DF-A790EE2D6A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50489" y="1725802"/>
            <a:ext cx="2203860" cy="3765856"/>
          </a:xfrm>
          <a:prstGeom prst="rect">
            <a:avLst/>
          </a:prstGeom>
        </p:spPr>
      </p:pic>
      <p:cxnSp>
        <p:nvCxnSpPr>
          <p:cNvPr id="19" name="מחבר חץ ישר 18">
            <a:extLst>
              <a:ext uri="{FF2B5EF4-FFF2-40B4-BE49-F238E27FC236}">
                <a16:creationId xmlns:a16="http://schemas.microsoft.com/office/drawing/2014/main" id="{BE614DFA-494A-A5B0-ABAD-4A5877C71CDA}"/>
              </a:ext>
            </a:extLst>
          </p:cNvPr>
          <p:cNvCxnSpPr>
            <a:stCxn id="14" idx="1"/>
            <a:endCxn id="3" idx="3"/>
          </p:cNvCxnSpPr>
          <p:nvPr/>
        </p:nvCxnSpPr>
        <p:spPr>
          <a:xfrm flipH="1">
            <a:off x="8964272" y="3608730"/>
            <a:ext cx="88621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0" name="Picture 438">
            <a:extLst>
              <a:ext uri="{FF2B5EF4-FFF2-40B4-BE49-F238E27FC236}">
                <a16:creationId xmlns:a16="http://schemas.microsoft.com/office/drawing/2014/main" id="{8A5873A2-8CEB-0E26-7D89-7C16BFC1EA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63123" y="1878365"/>
            <a:ext cx="2251588" cy="3689088"/>
          </a:xfrm>
          <a:prstGeom prst="rect">
            <a:avLst/>
          </a:prstGeom>
        </p:spPr>
      </p:pic>
      <p:pic>
        <p:nvPicPr>
          <p:cNvPr id="23" name="Picture 438">
            <a:extLst>
              <a:ext uri="{FF2B5EF4-FFF2-40B4-BE49-F238E27FC236}">
                <a16:creationId xmlns:a16="http://schemas.microsoft.com/office/drawing/2014/main" id="{36E1DA1B-07D0-88B7-C635-E3959B6A85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738" y="1843347"/>
            <a:ext cx="2251588" cy="3689088"/>
          </a:xfrm>
          <a:prstGeom prst="rect">
            <a:avLst/>
          </a:prstGeom>
        </p:spPr>
      </p:pic>
      <p:cxnSp>
        <p:nvCxnSpPr>
          <p:cNvPr id="24" name="מחבר חץ ישר 23">
            <a:extLst>
              <a:ext uri="{FF2B5EF4-FFF2-40B4-BE49-F238E27FC236}">
                <a16:creationId xmlns:a16="http://schemas.microsoft.com/office/drawing/2014/main" id="{0DBE76BE-4578-47D5-6908-54E0507A2D42}"/>
              </a:ext>
            </a:extLst>
          </p:cNvPr>
          <p:cNvCxnSpPr>
            <a:cxnSpLocks/>
            <a:stCxn id="20" idx="1"/>
          </p:cNvCxnSpPr>
          <p:nvPr/>
        </p:nvCxnSpPr>
        <p:spPr>
          <a:xfrm flipH="1">
            <a:off x="2396327" y="3722909"/>
            <a:ext cx="1066796" cy="347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תיבת טקסט 27">
            <a:extLst>
              <a:ext uri="{FF2B5EF4-FFF2-40B4-BE49-F238E27FC236}">
                <a16:creationId xmlns:a16="http://schemas.microsoft.com/office/drawing/2014/main" id="{2EC6E7B8-E64D-57E1-CF49-92BD638B7C09}"/>
              </a:ext>
            </a:extLst>
          </p:cNvPr>
          <p:cNvSpPr txBox="1"/>
          <p:nvPr/>
        </p:nvSpPr>
        <p:spPr>
          <a:xfrm>
            <a:off x="6309848" y="5531109"/>
            <a:ext cx="5744501" cy="307777"/>
          </a:xfrm>
          <a:prstGeom prst="rect">
            <a:avLst/>
          </a:prstGeom>
          <a:noFill/>
        </p:spPr>
        <p:txBody>
          <a:bodyPr wrap="square">
            <a:spAutoFit/>
          </a:bodyPr>
          <a:lstStyle/>
          <a:p>
            <a:r>
              <a:rPr lang="he-IL" sz="1400" b="1" dirty="0"/>
              <a:t>1.2.1-2.1 בדיקת מלאי של מוצרים - תעופת המערכת בפתיחת פירוט המוצר</a:t>
            </a:r>
          </a:p>
        </p:txBody>
      </p:sp>
      <p:sp>
        <p:nvSpPr>
          <p:cNvPr id="30" name="תיבת טקסט 29">
            <a:extLst>
              <a:ext uri="{FF2B5EF4-FFF2-40B4-BE49-F238E27FC236}">
                <a16:creationId xmlns:a16="http://schemas.microsoft.com/office/drawing/2014/main" id="{2F54C5F9-F46D-277D-263C-B417BEE57A28}"/>
              </a:ext>
            </a:extLst>
          </p:cNvPr>
          <p:cNvSpPr txBox="1"/>
          <p:nvPr/>
        </p:nvSpPr>
        <p:spPr>
          <a:xfrm>
            <a:off x="-591443" y="5595825"/>
            <a:ext cx="5744501" cy="307777"/>
          </a:xfrm>
          <a:prstGeom prst="rect">
            <a:avLst/>
          </a:prstGeom>
          <a:noFill/>
        </p:spPr>
        <p:txBody>
          <a:bodyPr wrap="square">
            <a:spAutoFit/>
          </a:bodyPr>
          <a:lstStyle/>
          <a:p>
            <a:r>
              <a:rPr lang="he-IL" sz="1400" b="1" dirty="0"/>
              <a:t>1.2.1-2.2 בדיקת מלאי של מוצרים - טעינת המלאי ואי הצגתה </a:t>
            </a:r>
          </a:p>
        </p:txBody>
      </p:sp>
      <p:pic>
        <p:nvPicPr>
          <p:cNvPr id="8" name="תמונה 7">
            <a:extLst>
              <a:ext uri="{FF2B5EF4-FFF2-40B4-BE49-F238E27FC236}">
                <a16:creationId xmlns:a16="http://schemas.microsoft.com/office/drawing/2014/main" id="{EC030A73-9BFA-836E-3103-4F7A75C4320D}"/>
              </a:ext>
            </a:extLst>
          </p:cNvPr>
          <p:cNvPicPr>
            <a:picLocks noChangeAspect="1"/>
          </p:cNvPicPr>
          <p:nvPr/>
        </p:nvPicPr>
        <p:blipFill>
          <a:blip r:embed="rId9"/>
          <a:stretch>
            <a:fillRect/>
          </a:stretch>
        </p:blipFill>
        <p:spPr>
          <a:xfrm rot="2041982">
            <a:off x="8799333" y="604977"/>
            <a:ext cx="1072356" cy="1072356"/>
          </a:xfrm>
          <a:prstGeom prst="rect">
            <a:avLst/>
          </a:prstGeom>
        </p:spPr>
      </p:pic>
      <p:pic>
        <p:nvPicPr>
          <p:cNvPr id="18" name="תמונה 17">
            <a:extLst>
              <a:ext uri="{FF2B5EF4-FFF2-40B4-BE49-F238E27FC236}">
                <a16:creationId xmlns:a16="http://schemas.microsoft.com/office/drawing/2014/main" id="{C845DF39-DD9A-DA26-3276-561F9550D03C}"/>
              </a:ext>
            </a:extLst>
          </p:cNvPr>
          <p:cNvPicPr>
            <a:picLocks noChangeAspect="1"/>
          </p:cNvPicPr>
          <p:nvPr/>
        </p:nvPicPr>
        <p:blipFill>
          <a:blip r:embed="rId9"/>
          <a:stretch>
            <a:fillRect/>
          </a:stretch>
        </p:blipFill>
        <p:spPr>
          <a:xfrm rot="2041982">
            <a:off x="2021696" y="517985"/>
            <a:ext cx="1072356" cy="1072356"/>
          </a:xfrm>
          <a:prstGeom prst="rect">
            <a:avLst/>
          </a:prstGeom>
        </p:spPr>
      </p:pic>
    </p:spTree>
    <p:extLst>
      <p:ext uri="{BB962C8B-B14F-4D97-AF65-F5344CB8AC3E}">
        <p14:creationId xmlns:p14="http://schemas.microsoft.com/office/powerpoint/2010/main" val="48661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1824C673-6808-FDAD-3CB7-05CD262D2580}"/>
              </a:ext>
            </a:extLst>
          </p:cNvPr>
          <p:cNvPicPr>
            <a:picLocks noChangeAspect="1"/>
          </p:cNvPicPr>
          <p:nvPr/>
        </p:nvPicPr>
        <p:blipFill rotWithShape="1">
          <a:blip r:embed="rId2"/>
          <a:srcRect l="5497" t="10292" r="6234" b="11882"/>
          <a:stretch/>
        </p:blipFill>
        <p:spPr>
          <a:xfrm>
            <a:off x="38860" y="2950619"/>
            <a:ext cx="2054139" cy="1843012"/>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309653" y="-28828"/>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-2</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848643"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11</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3" name="תמונה 2">
            <a:extLst>
              <a:ext uri="{FF2B5EF4-FFF2-40B4-BE49-F238E27FC236}">
                <a16:creationId xmlns:a16="http://schemas.microsoft.com/office/drawing/2014/main" id="{A65916B9-87E4-4787-6F6F-F40BD7C657F1}"/>
              </a:ext>
            </a:extLst>
          </p:cNvPr>
          <p:cNvPicPr>
            <a:picLocks noChangeAspect="1"/>
          </p:cNvPicPr>
          <p:nvPr/>
        </p:nvPicPr>
        <p:blipFill rotWithShape="1">
          <a:blip r:embed="rId5"/>
          <a:srcRect l="3988"/>
          <a:stretch/>
        </p:blipFill>
        <p:spPr>
          <a:xfrm>
            <a:off x="2172930" y="1314755"/>
            <a:ext cx="8249264" cy="4932865"/>
          </a:xfrm>
          <a:prstGeom prst="rect">
            <a:avLst/>
          </a:prstGeom>
          <a:ln>
            <a:noFill/>
          </a:ln>
          <a:effectLst>
            <a:outerShdw blurRad="292100" dist="139700" dir="2700000" algn="tl" rotWithShape="0">
              <a:srgbClr val="333333">
                <a:alpha val="65000"/>
              </a:srgbClr>
            </a:outerShdw>
          </a:effectLst>
        </p:spPr>
      </p:pic>
      <p:sp>
        <p:nvSpPr>
          <p:cNvPr id="4" name="אליפסה 3">
            <a:extLst>
              <a:ext uri="{FF2B5EF4-FFF2-40B4-BE49-F238E27FC236}">
                <a16:creationId xmlns:a16="http://schemas.microsoft.com/office/drawing/2014/main" id="{CC15227F-AB22-A165-E9F3-F3180A26FBC2}"/>
              </a:ext>
            </a:extLst>
          </p:cNvPr>
          <p:cNvSpPr/>
          <p:nvPr/>
        </p:nvSpPr>
        <p:spPr>
          <a:xfrm>
            <a:off x="2320130" y="2340873"/>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 name="אליפסה 4">
            <a:extLst>
              <a:ext uri="{FF2B5EF4-FFF2-40B4-BE49-F238E27FC236}">
                <a16:creationId xmlns:a16="http://schemas.microsoft.com/office/drawing/2014/main" id="{376B2EF5-FE94-C174-3318-58FBD0607A0D}"/>
              </a:ext>
            </a:extLst>
          </p:cNvPr>
          <p:cNvSpPr/>
          <p:nvPr/>
        </p:nvSpPr>
        <p:spPr>
          <a:xfrm>
            <a:off x="2310298" y="3772959"/>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8" name="אליפסה 7">
            <a:extLst>
              <a:ext uri="{FF2B5EF4-FFF2-40B4-BE49-F238E27FC236}">
                <a16:creationId xmlns:a16="http://schemas.microsoft.com/office/drawing/2014/main" id="{2EEB003F-6B4E-7D89-EFA1-00C8317A0CF1}"/>
              </a:ext>
            </a:extLst>
          </p:cNvPr>
          <p:cNvSpPr/>
          <p:nvPr/>
        </p:nvSpPr>
        <p:spPr>
          <a:xfrm>
            <a:off x="2309653" y="3984011"/>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9" name="אליפסה 8">
            <a:extLst>
              <a:ext uri="{FF2B5EF4-FFF2-40B4-BE49-F238E27FC236}">
                <a16:creationId xmlns:a16="http://schemas.microsoft.com/office/drawing/2014/main" id="{4FE0D20C-6439-5E5B-77E9-8F826B2CA2D8}"/>
              </a:ext>
            </a:extLst>
          </p:cNvPr>
          <p:cNvSpPr/>
          <p:nvPr/>
        </p:nvSpPr>
        <p:spPr>
          <a:xfrm>
            <a:off x="2309653" y="4205917"/>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4" name="אליפסה 13">
            <a:extLst>
              <a:ext uri="{FF2B5EF4-FFF2-40B4-BE49-F238E27FC236}">
                <a16:creationId xmlns:a16="http://schemas.microsoft.com/office/drawing/2014/main" id="{24E03A8B-3272-CFB8-B72B-8B4AF5321B0F}"/>
              </a:ext>
            </a:extLst>
          </p:cNvPr>
          <p:cNvSpPr/>
          <p:nvPr/>
        </p:nvSpPr>
        <p:spPr>
          <a:xfrm>
            <a:off x="2320130" y="5623272"/>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5" name="אליפסה 14">
            <a:extLst>
              <a:ext uri="{FF2B5EF4-FFF2-40B4-BE49-F238E27FC236}">
                <a16:creationId xmlns:a16="http://schemas.microsoft.com/office/drawing/2014/main" id="{6E046399-FEA5-F34D-9588-5373DBD4279F}"/>
              </a:ext>
            </a:extLst>
          </p:cNvPr>
          <p:cNvSpPr/>
          <p:nvPr/>
        </p:nvSpPr>
        <p:spPr>
          <a:xfrm>
            <a:off x="2320129" y="5838234"/>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6" name="אליפסה 15">
            <a:extLst>
              <a:ext uri="{FF2B5EF4-FFF2-40B4-BE49-F238E27FC236}">
                <a16:creationId xmlns:a16="http://schemas.microsoft.com/office/drawing/2014/main" id="{0A46EE31-EE50-B793-A9A6-8ED6D9F54921}"/>
              </a:ext>
            </a:extLst>
          </p:cNvPr>
          <p:cNvSpPr/>
          <p:nvPr/>
        </p:nvSpPr>
        <p:spPr>
          <a:xfrm>
            <a:off x="2320129" y="6053196"/>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2" name="תמונה 1">
            <a:extLst>
              <a:ext uri="{FF2B5EF4-FFF2-40B4-BE49-F238E27FC236}">
                <a16:creationId xmlns:a16="http://schemas.microsoft.com/office/drawing/2014/main" id="{9BF4160E-C731-8FD3-1ECE-AF146BEBC41E}"/>
              </a:ext>
            </a:extLst>
          </p:cNvPr>
          <p:cNvPicPr>
            <a:picLocks noChangeAspect="1"/>
          </p:cNvPicPr>
          <p:nvPr/>
        </p:nvPicPr>
        <p:blipFill>
          <a:blip r:embed="rId6"/>
          <a:stretch>
            <a:fillRect/>
          </a:stretch>
        </p:blipFill>
        <p:spPr>
          <a:xfrm>
            <a:off x="583274" y="3278015"/>
            <a:ext cx="989887" cy="989887"/>
          </a:xfrm>
          <a:prstGeom prst="rect">
            <a:avLst/>
          </a:prstGeom>
        </p:spPr>
      </p:pic>
      <p:pic>
        <p:nvPicPr>
          <p:cNvPr id="19" name="תמונה 18" descr="תמונה שמכילה סמל, גופן, כחול חשמלי, לוגו&#10;&#10;התיאור נוצר באופן אוטומטי">
            <a:extLst>
              <a:ext uri="{FF2B5EF4-FFF2-40B4-BE49-F238E27FC236}">
                <a16:creationId xmlns:a16="http://schemas.microsoft.com/office/drawing/2014/main" id="{56481F86-DEDD-9E8E-5F1F-73F4CA7746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8917" y="2689963"/>
            <a:ext cx="1632155" cy="1632155"/>
          </a:xfrm>
          <a:prstGeom prst="rect">
            <a:avLst/>
          </a:prstGeom>
        </p:spPr>
      </p:pic>
      <p:pic>
        <p:nvPicPr>
          <p:cNvPr id="20" name="תמונה 19">
            <a:extLst>
              <a:ext uri="{FF2B5EF4-FFF2-40B4-BE49-F238E27FC236}">
                <a16:creationId xmlns:a16="http://schemas.microsoft.com/office/drawing/2014/main" id="{D3F5F2F7-D8D2-DF3E-7C7E-1EB9712AA2E8}"/>
              </a:ext>
            </a:extLst>
          </p:cNvPr>
          <p:cNvPicPr>
            <a:picLocks noChangeAspect="1"/>
          </p:cNvPicPr>
          <p:nvPr/>
        </p:nvPicPr>
        <p:blipFill>
          <a:blip r:embed="rId8"/>
          <a:stretch>
            <a:fillRect/>
          </a:stretch>
        </p:blipFill>
        <p:spPr>
          <a:xfrm>
            <a:off x="8621573" y="1215052"/>
            <a:ext cx="1800621" cy="1043403"/>
          </a:xfrm>
          <a:prstGeom prst="rect">
            <a:avLst/>
          </a:prstGeom>
        </p:spPr>
      </p:pic>
    </p:spTree>
    <p:extLst>
      <p:ext uri="{BB962C8B-B14F-4D97-AF65-F5344CB8AC3E}">
        <p14:creationId xmlns:p14="http://schemas.microsoft.com/office/powerpoint/2010/main" val="267311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51311" y="137755"/>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a:t>
            </a:r>
            <a:r>
              <a:rPr lang="en-US" sz="8000" b="1" dirty="0">
                <a:ln w="12700" cmpd="sng">
                  <a:solidFill>
                    <a:srgbClr val="002060"/>
                  </a:solidFill>
                  <a:prstDash val="solid"/>
                </a:ln>
                <a:solidFill>
                  <a:srgbClr val="FF0000"/>
                </a:solidFill>
              </a:rPr>
              <a:t>2</a:t>
            </a:r>
            <a:endParaRPr lang="he-IL" sz="8000" b="1" dirty="0">
              <a:ln w="12700" cmpd="sng">
                <a:solidFill>
                  <a:srgbClr val="002060"/>
                </a:solidFill>
                <a:prstDash val="solid"/>
              </a:ln>
              <a:solidFill>
                <a:srgbClr val="FF0000"/>
              </a:solidFill>
            </a:endParaRP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930718"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12</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8" name="מלבן: פינות מעוגלות 27">
            <a:extLst>
              <a:ext uri="{FF2B5EF4-FFF2-40B4-BE49-F238E27FC236}">
                <a16:creationId xmlns:a16="http://schemas.microsoft.com/office/drawing/2014/main" id="{E3BEB84C-C70A-4ECB-F9EE-929B9907AAB9}"/>
              </a:ext>
            </a:extLst>
          </p:cNvPr>
          <p:cNvSpPr/>
          <p:nvPr/>
        </p:nvSpPr>
        <p:spPr>
          <a:xfrm>
            <a:off x="4498521" y="1473437"/>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2</a:t>
            </a:r>
            <a:r>
              <a:rPr lang="en-US" b="1" dirty="0">
                <a:solidFill>
                  <a:schemeClr val="tx1"/>
                </a:solidFill>
              </a:rPr>
              <a:t>.</a:t>
            </a:r>
            <a:r>
              <a:rPr lang="he-IL" b="1" dirty="0">
                <a:solidFill>
                  <a:schemeClr val="tx1"/>
                </a:solidFill>
              </a:rPr>
              <a:t> רשימת קניות </a:t>
            </a:r>
            <a:r>
              <a:rPr lang="en-US" b="1" dirty="0">
                <a:solidFill>
                  <a:schemeClr val="tx1"/>
                </a:solidFill>
              </a:rPr>
              <a:t>WEB </a:t>
            </a:r>
            <a:endParaRPr lang="he-IL" b="1" dirty="0">
              <a:solidFill>
                <a:schemeClr val="tx1"/>
              </a:solidFill>
            </a:endParaRPr>
          </a:p>
        </p:txBody>
      </p:sp>
      <p:sp>
        <p:nvSpPr>
          <p:cNvPr id="30" name="מלבן: פינות מעוגלות 29">
            <a:extLst>
              <a:ext uri="{FF2B5EF4-FFF2-40B4-BE49-F238E27FC236}">
                <a16:creationId xmlns:a16="http://schemas.microsoft.com/office/drawing/2014/main" id="{BCDE21EC-1EA5-C7E7-40C6-94EFE3F8783E}"/>
              </a:ext>
            </a:extLst>
          </p:cNvPr>
          <p:cNvSpPr/>
          <p:nvPr/>
        </p:nvSpPr>
        <p:spPr>
          <a:xfrm>
            <a:off x="8830464" y="3133124"/>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2.1. העברת הסל לאפליקציה</a:t>
            </a:r>
          </a:p>
        </p:txBody>
      </p:sp>
      <p:sp>
        <p:nvSpPr>
          <p:cNvPr id="31" name="מלבן: פינות מעוגלות 30">
            <a:extLst>
              <a:ext uri="{FF2B5EF4-FFF2-40B4-BE49-F238E27FC236}">
                <a16:creationId xmlns:a16="http://schemas.microsoft.com/office/drawing/2014/main" id="{285948BE-5B61-D23C-EE17-28CFF81F2C19}"/>
              </a:ext>
            </a:extLst>
          </p:cNvPr>
          <p:cNvSpPr/>
          <p:nvPr/>
        </p:nvSpPr>
        <p:spPr>
          <a:xfrm>
            <a:off x="4893740"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2.2. הוספה והורדה כמות לאותו מוצר</a:t>
            </a:r>
          </a:p>
        </p:txBody>
      </p:sp>
      <p:sp>
        <p:nvSpPr>
          <p:cNvPr id="32" name="מלבן: פינות מעוגלות 31">
            <a:extLst>
              <a:ext uri="{FF2B5EF4-FFF2-40B4-BE49-F238E27FC236}">
                <a16:creationId xmlns:a16="http://schemas.microsoft.com/office/drawing/2014/main" id="{12503835-DD15-043B-9C38-D3029028FB9F}"/>
              </a:ext>
            </a:extLst>
          </p:cNvPr>
          <p:cNvSpPr/>
          <p:nvPr/>
        </p:nvSpPr>
        <p:spPr>
          <a:xfrm>
            <a:off x="957017"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2.3. הזמנת סל הקניות</a:t>
            </a:r>
          </a:p>
        </p:txBody>
      </p:sp>
      <p:sp>
        <p:nvSpPr>
          <p:cNvPr id="36" name="מלבן: פינות מעוגלות 35">
            <a:extLst>
              <a:ext uri="{FF2B5EF4-FFF2-40B4-BE49-F238E27FC236}">
                <a16:creationId xmlns:a16="http://schemas.microsoft.com/office/drawing/2014/main" id="{41784CDB-FA8C-68B9-086C-934894F7AC3A}"/>
              </a:ext>
            </a:extLst>
          </p:cNvPr>
          <p:cNvSpPr/>
          <p:nvPr/>
        </p:nvSpPr>
        <p:spPr>
          <a:xfrm>
            <a:off x="8251664"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2.1.2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39" name="מלבן: פינות מעוגלות 38">
            <a:extLst>
              <a:ext uri="{FF2B5EF4-FFF2-40B4-BE49-F238E27FC236}">
                <a16:creationId xmlns:a16="http://schemas.microsoft.com/office/drawing/2014/main" id="{DAA91145-7D57-5EED-270D-AE3C39DC30C1}"/>
              </a:ext>
            </a:extLst>
          </p:cNvPr>
          <p:cNvSpPr/>
          <p:nvPr/>
        </p:nvSpPr>
        <p:spPr>
          <a:xfrm>
            <a:off x="707770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2.2.1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0" name="מלבן: פינות מעוגלות 39">
            <a:extLst>
              <a:ext uri="{FF2B5EF4-FFF2-40B4-BE49-F238E27FC236}">
                <a16:creationId xmlns:a16="http://schemas.microsoft.com/office/drawing/2014/main" id="{921A11BF-6DBE-8872-707A-B166DB97AA01}"/>
              </a:ext>
            </a:extLst>
          </p:cNvPr>
          <p:cNvSpPr/>
          <p:nvPr/>
        </p:nvSpPr>
        <p:spPr>
          <a:xfrm>
            <a:off x="607204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2.2.2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41" name="מלבן: פינות מעוגלות 40">
            <a:extLst>
              <a:ext uri="{FF2B5EF4-FFF2-40B4-BE49-F238E27FC236}">
                <a16:creationId xmlns:a16="http://schemas.microsoft.com/office/drawing/2014/main" id="{7CD8550A-35A3-D1E7-C478-D9E9971392C0}"/>
              </a:ext>
            </a:extLst>
          </p:cNvPr>
          <p:cNvSpPr/>
          <p:nvPr/>
        </p:nvSpPr>
        <p:spPr>
          <a:xfrm>
            <a:off x="5061872"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2.2.3</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2" name="מלבן: פינות מעוגלות 41">
            <a:extLst>
              <a:ext uri="{FF2B5EF4-FFF2-40B4-BE49-F238E27FC236}">
                <a16:creationId xmlns:a16="http://schemas.microsoft.com/office/drawing/2014/main" id="{E28E43DA-CB94-B15E-B0E9-CAEA58A71FF3}"/>
              </a:ext>
            </a:extLst>
          </p:cNvPr>
          <p:cNvSpPr/>
          <p:nvPr/>
        </p:nvSpPr>
        <p:spPr>
          <a:xfrm>
            <a:off x="4089824" y="4713536"/>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2.1.4</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43" name="מלבן: פינות מעוגלות 42">
            <a:extLst>
              <a:ext uri="{FF2B5EF4-FFF2-40B4-BE49-F238E27FC236}">
                <a16:creationId xmlns:a16="http://schemas.microsoft.com/office/drawing/2014/main" id="{EE9B69D7-6148-E6CE-B447-D606D7FB55B6}"/>
              </a:ext>
            </a:extLst>
          </p:cNvPr>
          <p:cNvSpPr/>
          <p:nvPr/>
        </p:nvSpPr>
        <p:spPr>
          <a:xfrm>
            <a:off x="2952296"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2.3.1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4" name="מלבן: פינות מעוגלות 43">
            <a:extLst>
              <a:ext uri="{FF2B5EF4-FFF2-40B4-BE49-F238E27FC236}">
                <a16:creationId xmlns:a16="http://schemas.microsoft.com/office/drawing/2014/main" id="{6318BE34-BEB3-EDC7-72ED-FEC87B95819A}"/>
              </a:ext>
            </a:extLst>
          </p:cNvPr>
          <p:cNvSpPr/>
          <p:nvPr/>
        </p:nvSpPr>
        <p:spPr>
          <a:xfrm>
            <a:off x="1942125" y="4713536"/>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2.3.2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46" name="מלבן: פינות מעוגלות 45">
            <a:extLst>
              <a:ext uri="{FF2B5EF4-FFF2-40B4-BE49-F238E27FC236}">
                <a16:creationId xmlns:a16="http://schemas.microsoft.com/office/drawing/2014/main" id="{94E855C3-4F0E-12BC-1DFB-5EA30DD8F471}"/>
              </a:ext>
            </a:extLst>
          </p:cNvPr>
          <p:cNvSpPr/>
          <p:nvPr/>
        </p:nvSpPr>
        <p:spPr>
          <a:xfrm>
            <a:off x="-29236"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2.3.4</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47" name="מלבן: פינות מעוגלות 46">
            <a:extLst>
              <a:ext uri="{FF2B5EF4-FFF2-40B4-BE49-F238E27FC236}">
                <a16:creationId xmlns:a16="http://schemas.microsoft.com/office/drawing/2014/main" id="{82F1D28B-18B0-60DA-6055-0D7644029DB1}"/>
              </a:ext>
            </a:extLst>
          </p:cNvPr>
          <p:cNvSpPr/>
          <p:nvPr/>
        </p:nvSpPr>
        <p:spPr>
          <a:xfrm>
            <a:off x="11277599"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200" b="1" dirty="0">
                <a:solidFill>
                  <a:prstClr val="black"/>
                </a:solidFill>
                <a:latin typeface="Aptos" panose="02110004020202020204"/>
                <a:cs typeface="Arial" panose="020B0604020202020204" pitchFamily="34" charset="0"/>
              </a:rPr>
              <a:t>2</a:t>
            </a: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.1.1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cxnSp>
        <p:nvCxnSpPr>
          <p:cNvPr id="49" name="מחבר חץ ישר 48">
            <a:extLst>
              <a:ext uri="{FF2B5EF4-FFF2-40B4-BE49-F238E27FC236}">
                <a16:creationId xmlns:a16="http://schemas.microsoft.com/office/drawing/2014/main" id="{CBF52DF1-D10E-1A17-4B62-1A64635DBF9A}"/>
              </a:ext>
            </a:extLst>
          </p:cNvPr>
          <p:cNvCxnSpPr>
            <a:stCxn id="28" idx="1"/>
            <a:endCxn id="32" idx="0"/>
          </p:cNvCxnSpPr>
          <p:nvPr/>
        </p:nvCxnSpPr>
        <p:spPr>
          <a:xfrm flipH="1">
            <a:off x="2434769" y="1967145"/>
            <a:ext cx="2063752" cy="113773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51" name="מחבר חץ ישר 50">
            <a:extLst>
              <a:ext uri="{FF2B5EF4-FFF2-40B4-BE49-F238E27FC236}">
                <a16:creationId xmlns:a16="http://schemas.microsoft.com/office/drawing/2014/main" id="{4B903B6A-5336-B946-B5F4-92AF37114D2C}"/>
              </a:ext>
            </a:extLst>
          </p:cNvPr>
          <p:cNvCxnSpPr>
            <a:stCxn id="28" idx="3"/>
            <a:endCxn id="30" idx="0"/>
          </p:cNvCxnSpPr>
          <p:nvPr/>
        </p:nvCxnSpPr>
        <p:spPr>
          <a:xfrm>
            <a:off x="7454025" y="1967145"/>
            <a:ext cx="2854191" cy="1165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מחבר חץ ישר 52">
            <a:extLst>
              <a:ext uri="{FF2B5EF4-FFF2-40B4-BE49-F238E27FC236}">
                <a16:creationId xmlns:a16="http://schemas.microsoft.com/office/drawing/2014/main" id="{90EC752B-19E4-155A-2501-C9D95B45F301}"/>
              </a:ext>
            </a:extLst>
          </p:cNvPr>
          <p:cNvCxnSpPr>
            <a:cxnSpLocks/>
          </p:cNvCxnSpPr>
          <p:nvPr/>
        </p:nvCxnSpPr>
        <p:spPr>
          <a:xfrm>
            <a:off x="6222079" y="2489101"/>
            <a:ext cx="0" cy="6440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מחבר חץ ישר 54">
            <a:extLst>
              <a:ext uri="{FF2B5EF4-FFF2-40B4-BE49-F238E27FC236}">
                <a16:creationId xmlns:a16="http://schemas.microsoft.com/office/drawing/2014/main" id="{9EC45FA1-C82B-F683-C9D3-59BD0B42BFB1}"/>
              </a:ext>
            </a:extLst>
          </p:cNvPr>
          <p:cNvCxnSpPr>
            <a:stCxn id="30" idx="2"/>
            <a:endCxn id="47" idx="0"/>
          </p:cNvCxnSpPr>
          <p:nvPr/>
        </p:nvCxnSpPr>
        <p:spPr>
          <a:xfrm>
            <a:off x="10308216" y="4120540"/>
            <a:ext cx="1426584" cy="563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מחבר חץ ישר 56">
            <a:extLst>
              <a:ext uri="{FF2B5EF4-FFF2-40B4-BE49-F238E27FC236}">
                <a16:creationId xmlns:a16="http://schemas.microsoft.com/office/drawing/2014/main" id="{417188E5-3A01-5418-D246-A1127EC8B8B4}"/>
              </a:ext>
            </a:extLst>
          </p:cNvPr>
          <p:cNvCxnSpPr>
            <a:stCxn id="30" idx="2"/>
            <a:endCxn id="36" idx="0"/>
          </p:cNvCxnSpPr>
          <p:nvPr/>
        </p:nvCxnSpPr>
        <p:spPr>
          <a:xfrm flipH="1">
            <a:off x="8708865" y="4120540"/>
            <a:ext cx="1599351" cy="5631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מחבר חץ ישר 62">
            <a:extLst>
              <a:ext uri="{FF2B5EF4-FFF2-40B4-BE49-F238E27FC236}">
                <a16:creationId xmlns:a16="http://schemas.microsoft.com/office/drawing/2014/main" id="{79D64AFE-3AFB-CFBD-38A2-001EF841825C}"/>
              </a:ext>
            </a:extLst>
          </p:cNvPr>
          <p:cNvCxnSpPr>
            <a:stCxn id="31" idx="2"/>
            <a:endCxn id="39" idx="0"/>
          </p:cNvCxnSpPr>
          <p:nvPr/>
        </p:nvCxnSpPr>
        <p:spPr>
          <a:xfrm>
            <a:off x="6371492" y="4092292"/>
            <a:ext cx="116341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5" name="מחבר חץ ישר 1024">
            <a:extLst>
              <a:ext uri="{FF2B5EF4-FFF2-40B4-BE49-F238E27FC236}">
                <a16:creationId xmlns:a16="http://schemas.microsoft.com/office/drawing/2014/main" id="{41602C23-0534-6D27-726E-A21E1564C395}"/>
              </a:ext>
            </a:extLst>
          </p:cNvPr>
          <p:cNvCxnSpPr>
            <a:stCxn id="31" idx="2"/>
            <a:endCxn id="40" idx="0"/>
          </p:cNvCxnSpPr>
          <p:nvPr/>
        </p:nvCxnSpPr>
        <p:spPr>
          <a:xfrm>
            <a:off x="6371492" y="4092292"/>
            <a:ext cx="15775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9" name="מחבר חץ ישר 1028">
            <a:extLst>
              <a:ext uri="{FF2B5EF4-FFF2-40B4-BE49-F238E27FC236}">
                <a16:creationId xmlns:a16="http://schemas.microsoft.com/office/drawing/2014/main" id="{C95F66BB-9F31-4473-3888-AF08BA52992E}"/>
              </a:ext>
            </a:extLst>
          </p:cNvPr>
          <p:cNvCxnSpPr>
            <a:stCxn id="31" idx="2"/>
            <a:endCxn id="41" idx="0"/>
          </p:cNvCxnSpPr>
          <p:nvPr/>
        </p:nvCxnSpPr>
        <p:spPr>
          <a:xfrm flipH="1">
            <a:off x="5519073" y="4092292"/>
            <a:ext cx="852419"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1" name="מחבר חץ ישר 1030">
            <a:extLst>
              <a:ext uri="{FF2B5EF4-FFF2-40B4-BE49-F238E27FC236}">
                <a16:creationId xmlns:a16="http://schemas.microsoft.com/office/drawing/2014/main" id="{FE9D8982-9EAC-0F09-F749-D02185BCD253}"/>
              </a:ext>
            </a:extLst>
          </p:cNvPr>
          <p:cNvCxnSpPr>
            <a:stCxn id="31" idx="2"/>
            <a:endCxn id="42" idx="0"/>
          </p:cNvCxnSpPr>
          <p:nvPr/>
        </p:nvCxnSpPr>
        <p:spPr>
          <a:xfrm flipH="1">
            <a:off x="4547025" y="4092292"/>
            <a:ext cx="1824467" cy="6212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3" name="מחבר חץ ישר 1032">
            <a:extLst>
              <a:ext uri="{FF2B5EF4-FFF2-40B4-BE49-F238E27FC236}">
                <a16:creationId xmlns:a16="http://schemas.microsoft.com/office/drawing/2014/main" id="{EB3310F4-1CB6-4EF7-DD6E-5EB477F790BA}"/>
              </a:ext>
            </a:extLst>
          </p:cNvPr>
          <p:cNvCxnSpPr>
            <a:stCxn id="32" idx="2"/>
            <a:endCxn id="43" idx="0"/>
          </p:cNvCxnSpPr>
          <p:nvPr/>
        </p:nvCxnSpPr>
        <p:spPr>
          <a:xfrm>
            <a:off x="2434769" y="4092292"/>
            <a:ext cx="974728"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5" name="מחבר חץ ישר 1034">
            <a:extLst>
              <a:ext uri="{FF2B5EF4-FFF2-40B4-BE49-F238E27FC236}">
                <a16:creationId xmlns:a16="http://schemas.microsoft.com/office/drawing/2014/main" id="{6E10DA82-5730-D43C-778C-56D013314643}"/>
              </a:ext>
            </a:extLst>
          </p:cNvPr>
          <p:cNvCxnSpPr>
            <a:stCxn id="32" idx="2"/>
            <a:endCxn id="44" idx="0"/>
          </p:cNvCxnSpPr>
          <p:nvPr/>
        </p:nvCxnSpPr>
        <p:spPr>
          <a:xfrm flipH="1">
            <a:off x="2399326" y="4092292"/>
            <a:ext cx="35443" cy="6212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7" name="מחבר חץ ישר 1036">
            <a:extLst>
              <a:ext uri="{FF2B5EF4-FFF2-40B4-BE49-F238E27FC236}">
                <a16:creationId xmlns:a16="http://schemas.microsoft.com/office/drawing/2014/main" id="{9EC929D4-E987-57B5-F85A-C6F0610F9F06}"/>
              </a:ext>
            </a:extLst>
          </p:cNvPr>
          <p:cNvCxnSpPr>
            <a:cxnSpLocks/>
            <a:stCxn id="32" idx="2"/>
            <a:endCxn id="1066" idx="0"/>
          </p:cNvCxnSpPr>
          <p:nvPr/>
        </p:nvCxnSpPr>
        <p:spPr>
          <a:xfrm flipH="1">
            <a:off x="1404515" y="4092292"/>
            <a:ext cx="1030254" cy="6351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9" name="מחבר חץ ישר 1038">
            <a:extLst>
              <a:ext uri="{FF2B5EF4-FFF2-40B4-BE49-F238E27FC236}">
                <a16:creationId xmlns:a16="http://schemas.microsoft.com/office/drawing/2014/main" id="{90A4369F-0ABB-E94E-04B9-7334861B418E}"/>
              </a:ext>
            </a:extLst>
          </p:cNvPr>
          <p:cNvCxnSpPr>
            <a:stCxn id="32" idx="2"/>
            <a:endCxn id="46" idx="0"/>
          </p:cNvCxnSpPr>
          <p:nvPr/>
        </p:nvCxnSpPr>
        <p:spPr>
          <a:xfrm flipH="1">
            <a:off x="427965" y="4092292"/>
            <a:ext cx="2006804"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41" name="סוגר מסולסל ימני 1040">
            <a:extLst>
              <a:ext uri="{FF2B5EF4-FFF2-40B4-BE49-F238E27FC236}">
                <a16:creationId xmlns:a16="http://schemas.microsoft.com/office/drawing/2014/main" id="{E4DF35BE-D61D-2BC0-8E04-5793FA76E4EF}"/>
              </a:ext>
            </a:extLst>
          </p:cNvPr>
          <p:cNvSpPr/>
          <p:nvPr/>
        </p:nvSpPr>
        <p:spPr>
          <a:xfrm rot="5400000">
            <a:off x="10054403" y="4120166"/>
            <a:ext cx="403792" cy="3191787"/>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47" name="סוגר מסולסל ימני 1046">
            <a:extLst>
              <a:ext uri="{FF2B5EF4-FFF2-40B4-BE49-F238E27FC236}">
                <a16:creationId xmlns:a16="http://schemas.microsoft.com/office/drawing/2014/main" id="{C5AFAFC8-8ADA-3D2E-5D84-340FCD67551D}"/>
              </a:ext>
            </a:extLst>
          </p:cNvPr>
          <p:cNvSpPr/>
          <p:nvPr/>
        </p:nvSpPr>
        <p:spPr>
          <a:xfrm rot="5400000">
            <a:off x="5945175" y="4124626"/>
            <a:ext cx="346675" cy="3239986"/>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48" name="סוגר מסולסל ימני 1047">
            <a:extLst>
              <a:ext uri="{FF2B5EF4-FFF2-40B4-BE49-F238E27FC236}">
                <a16:creationId xmlns:a16="http://schemas.microsoft.com/office/drawing/2014/main" id="{6503B98C-58C2-FD00-7C50-E4BAD20427E2}"/>
              </a:ext>
            </a:extLst>
          </p:cNvPr>
          <p:cNvSpPr/>
          <p:nvPr/>
        </p:nvSpPr>
        <p:spPr>
          <a:xfrm rot="5400000">
            <a:off x="1674210" y="4165333"/>
            <a:ext cx="396052" cy="3181237"/>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50" name="תיבת טקסט 1049">
            <a:extLst>
              <a:ext uri="{FF2B5EF4-FFF2-40B4-BE49-F238E27FC236}">
                <a16:creationId xmlns:a16="http://schemas.microsoft.com/office/drawing/2014/main" id="{A7813FF6-98DB-CB63-75C7-04F1A95C2A15}"/>
              </a:ext>
            </a:extLst>
          </p:cNvPr>
          <p:cNvSpPr txBox="1"/>
          <p:nvPr/>
        </p:nvSpPr>
        <p:spPr>
          <a:xfrm>
            <a:off x="5188916" y="5869940"/>
            <a:ext cx="6125496" cy="369332"/>
          </a:xfrm>
          <a:prstGeom prst="rect">
            <a:avLst/>
          </a:prstGeom>
          <a:noFill/>
        </p:spPr>
        <p:txBody>
          <a:bodyPr wrap="square">
            <a:spAutoFit/>
          </a:bodyPr>
          <a:lstStyle/>
          <a:p>
            <a:r>
              <a:rPr lang="en-US" b="1" dirty="0"/>
              <a:t>Test Execution 2.1.1-2</a:t>
            </a:r>
            <a:endParaRPr lang="he-IL" b="1" dirty="0"/>
          </a:p>
        </p:txBody>
      </p:sp>
      <p:sp>
        <p:nvSpPr>
          <p:cNvPr id="1051" name="תיבת טקסט 1050">
            <a:extLst>
              <a:ext uri="{FF2B5EF4-FFF2-40B4-BE49-F238E27FC236}">
                <a16:creationId xmlns:a16="http://schemas.microsoft.com/office/drawing/2014/main" id="{AEACF828-68A4-901C-3B2A-0C1F7E7F65CC}"/>
              </a:ext>
            </a:extLst>
          </p:cNvPr>
          <p:cNvSpPr txBox="1"/>
          <p:nvPr/>
        </p:nvSpPr>
        <p:spPr>
          <a:xfrm>
            <a:off x="1027076" y="5860232"/>
            <a:ext cx="6125496" cy="369332"/>
          </a:xfrm>
          <a:prstGeom prst="rect">
            <a:avLst/>
          </a:prstGeom>
          <a:noFill/>
        </p:spPr>
        <p:txBody>
          <a:bodyPr wrap="square">
            <a:spAutoFit/>
          </a:bodyPr>
          <a:lstStyle/>
          <a:p>
            <a:r>
              <a:rPr lang="en-US" b="1" dirty="0"/>
              <a:t>Test Execution 2.2.1-4</a:t>
            </a:r>
            <a:endParaRPr lang="he-IL" b="1" dirty="0"/>
          </a:p>
        </p:txBody>
      </p:sp>
      <p:sp>
        <p:nvSpPr>
          <p:cNvPr id="1052" name="תיבת טקסט 1051">
            <a:extLst>
              <a:ext uri="{FF2B5EF4-FFF2-40B4-BE49-F238E27FC236}">
                <a16:creationId xmlns:a16="http://schemas.microsoft.com/office/drawing/2014/main" id="{773F45D3-396C-602C-0B62-AC08CD4079A1}"/>
              </a:ext>
            </a:extLst>
          </p:cNvPr>
          <p:cNvSpPr txBox="1"/>
          <p:nvPr/>
        </p:nvSpPr>
        <p:spPr>
          <a:xfrm>
            <a:off x="-3203363" y="5876361"/>
            <a:ext cx="6125496" cy="369332"/>
          </a:xfrm>
          <a:prstGeom prst="rect">
            <a:avLst/>
          </a:prstGeom>
          <a:noFill/>
        </p:spPr>
        <p:txBody>
          <a:bodyPr wrap="square">
            <a:spAutoFit/>
          </a:bodyPr>
          <a:lstStyle/>
          <a:p>
            <a:r>
              <a:rPr lang="en-US" b="1" dirty="0"/>
              <a:t>Test Execution 2.3.1-4</a:t>
            </a:r>
            <a:endParaRPr lang="he-IL" b="1" dirty="0"/>
          </a:p>
        </p:txBody>
      </p:sp>
      <p:sp>
        <p:nvSpPr>
          <p:cNvPr id="1066" name="מלבן: פינות מעוגלות 1065">
            <a:extLst>
              <a:ext uri="{FF2B5EF4-FFF2-40B4-BE49-F238E27FC236}">
                <a16:creationId xmlns:a16="http://schemas.microsoft.com/office/drawing/2014/main" id="{108E5C63-3A78-7D04-247F-243FDC44CEFA}"/>
              </a:ext>
            </a:extLst>
          </p:cNvPr>
          <p:cNvSpPr/>
          <p:nvPr/>
        </p:nvSpPr>
        <p:spPr>
          <a:xfrm>
            <a:off x="947314" y="4727441"/>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2.3.3</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Tree>
    <p:extLst>
      <p:ext uri="{BB962C8B-B14F-4D97-AF65-F5344CB8AC3E}">
        <p14:creationId xmlns:p14="http://schemas.microsoft.com/office/powerpoint/2010/main" val="2023646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תמונה 15">
            <a:extLst>
              <a:ext uri="{FF2B5EF4-FFF2-40B4-BE49-F238E27FC236}">
                <a16:creationId xmlns:a16="http://schemas.microsoft.com/office/drawing/2014/main" id="{011886C4-EBF6-EAC6-E603-04D2A2345BF2}"/>
              </a:ext>
            </a:extLst>
          </p:cNvPr>
          <p:cNvPicPr>
            <a:picLocks noChangeAspect="1"/>
          </p:cNvPicPr>
          <p:nvPr/>
        </p:nvPicPr>
        <p:blipFill rotWithShape="1">
          <a:blip r:embed="rId3"/>
          <a:srcRect t="4300" b="6774"/>
          <a:stretch/>
        </p:blipFill>
        <p:spPr>
          <a:xfrm>
            <a:off x="5967396" y="1659988"/>
            <a:ext cx="1936340" cy="3492115"/>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-2</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982479"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13</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8" name="Picture 438">
            <a:extLst>
              <a:ext uri="{FF2B5EF4-FFF2-40B4-BE49-F238E27FC236}">
                <a16:creationId xmlns:a16="http://schemas.microsoft.com/office/drawing/2014/main" id="{6FCDBD56-1CA4-A9F9-4594-D65C113741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3636" y="1566915"/>
            <a:ext cx="2203860" cy="3765856"/>
          </a:xfrm>
          <a:prstGeom prst="rect">
            <a:avLst/>
          </a:prstGeom>
        </p:spPr>
      </p:pic>
      <p:pic>
        <p:nvPicPr>
          <p:cNvPr id="9" name="תמונה 8">
            <a:extLst>
              <a:ext uri="{FF2B5EF4-FFF2-40B4-BE49-F238E27FC236}">
                <a16:creationId xmlns:a16="http://schemas.microsoft.com/office/drawing/2014/main" id="{613BCADD-1E11-55FA-C9FE-1E8D0955FAC0}"/>
              </a:ext>
            </a:extLst>
          </p:cNvPr>
          <p:cNvPicPr>
            <a:picLocks noChangeAspect="1"/>
          </p:cNvPicPr>
          <p:nvPr/>
        </p:nvPicPr>
        <p:blipFill rotWithShape="1">
          <a:blip r:embed="rId7"/>
          <a:srcRect l="5497" t="10292" r="6234" b="11882"/>
          <a:stretch/>
        </p:blipFill>
        <p:spPr>
          <a:xfrm>
            <a:off x="8485239" y="2058024"/>
            <a:ext cx="3706761" cy="2681124"/>
          </a:xfrm>
          <a:prstGeom prst="rect">
            <a:avLst/>
          </a:prstGeom>
        </p:spPr>
      </p:pic>
      <p:pic>
        <p:nvPicPr>
          <p:cNvPr id="15" name="תמונה 14">
            <a:extLst>
              <a:ext uri="{FF2B5EF4-FFF2-40B4-BE49-F238E27FC236}">
                <a16:creationId xmlns:a16="http://schemas.microsoft.com/office/drawing/2014/main" id="{837BE9B0-06BC-F795-84E6-4203267C29C4}"/>
              </a:ext>
            </a:extLst>
          </p:cNvPr>
          <p:cNvPicPr>
            <a:picLocks noChangeAspect="1"/>
          </p:cNvPicPr>
          <p:nvPr/>
        </p:nvPicPr>
        <p:blipFill>
          <a:blip r:embed="rId8"/>
          <a:stretch>
            <a:fillRect/>
          </a:stretch>
        </p:blipFill>
        <p:spPr>
          <a:xfrm>
            <a:off x="8849032" y="2255771"/>
            <a:ext cx="3006858" cy="2119583"/>
          </a:xfrm>
          <a:prstGeom prst="rect">
            <a:avLst/>
          </a:prstGeom>
        </p:spPr>
      </p:pic>
      <p:cxnSp>
        <p:nvCxnSpPr>
          <p:cNvPr id="18" name="מחבר חץ ישר 17">
            <a:extLst>
              <a:ext uri="{FF2B5EF4-FFF2-40B4-BE49-F238E27FC236}">
                <a16:creationId xmlns:a16="http://schemas.microsoft.com/office/drawing/2014/main" id="{43894B55-75EC-89A3-147C-CB143883E226}"/>
              </a:ext>
            </a:extLst>
          </p:cNvPr>
          <p:cNvCxnSpPr>
            <a:endCxn id="8" idx="3"/>
          </p:cNvCxnSpPr>
          <p:nvPr/>
        </p:nvCxnSpPr>
        <p:spPr>
          <a:xfrm flipH="1">
            <a:off x="8037496" y="3429000"/>
            <a:ext cx="723046" cy="208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תיבת טקסט 19">
            <a:extLst>
              <a:ext uri="{FF2B5EF4-FFF2-40B4-BE49-F238E27FC236}">
                <a16:creationId xmlns:a16="http://schemas.microsoft.com/office/drawing/2014/main" id="{6B33CD12-4B60-2211-51A7-960E1861D3E4}"/>
              </a:ext>
            </a:extLst>
          </p:cNvPr>
          <p:cNvSpPr txBox="1"/>
          <p:nvPr/>
        </p:nvSpPr>
        <p:spPr>
          <a:xfrm>
            <a:off x="4237703" y="5423164"/>
            <a:ext cx="7871952" cy="307777"/>
          </a:xfrm>
          <a:prstGeom prst="rect">
            <a:avLst/>
          </a:prstGeom>
          <a:noFill/>
        </p:spPr>
        <p:txBody>
          <a:bodyPr wrap="square">
            <a:spAutoFit/>
          </a:bodyPr>
          <a:lstStyle/>
          <a:p>
            <a:r>
              <a:rPr lang="he-IL" sz="1400" b="1" dirty="0"/>
              <a:t>2.1.1-2.1 העברת הסל לאפליקציה - שגיאה בהעברת כמות המוצרים לסל באפליקציה</a:t>
            </a:r>
          </a:p>
        </p:txBody>
      </p:sp>
      <p:pic>
        <p:nvPicPr>
          <p:cNvPr id="21" name="תמונה 20">
            <a:extLst>
              <a:ext uri="{FF2B5EF4-FFF2-40B4-BE49-F238E27FC236}">
                <a16:creationId xmlns:a16="http://schemas.microsoft.com/office/drawing/2014/main" id="{794AAF33-4EF7-5A2D-1E60-D68210C0B869}"/>
              </a:ext>
            </a:extLst>
          </p:cNvPr>
          <p:cNvPicPr>
            <a:picLocks noChangeAspect="1"/>
          </p:cNvPicPr>
          <p:nvPr/>
        </p:nvPicPr>
        <p:blipFill rotWithShape="1">
          <a:blip r:embed="rId7"/>
          <a:srcRect l="5497" t="10292" r="6234" b="11882"/>
          <a:stretch/>
        </p:blipFill>
        <p:spPr>
          <a:xfrm>
            <a:off x="598865" y="1886330"/>
            <a:ext cx="4209109" cy="3044476"/>
          </a:xfrm>
          <a:prstGeom prst="rect">
            <a:avLst/>
          </a:prstGeom>
        </p:spPr>
      </p:pic>
      <p:pic>
        <p:nvPicPr>
          <p:cNvPr id="22" name="תמונה 21">
            <a:extLst>
              <a:ext uri="{FF2B5EF4-FFF2-40B4-BE49-F238E27FC236}">
                <a16:creationId xmlns:a16="http://schemas.microsoft.com/office/drawing/2014/main" id="{F47BB91C-D1D6-1BA7-6161-10D54F96189D}"/>
              </a:ext>
            </a:extLst>
          </p:cNvPr>
          <p:cNvPicPr>
            <a:picLocks noChangeAspect="1"/>
          </p:cNvPicPr>
          <p:nvPr/>
        </p:nvPicPr>
        <p:blipFill>
          <a:blip r:embed="rId9"/>
          <a:stretch>
            <a:fillRect/>
          </a:stretch>
        </p:blipFill>
        <p:spPr>
          <a:xfrm>
            <a:off x="999075" y="2104689"/>
            <a:ext cx="3408688" cy="2368987"/>
          </a:xfrm>
          <a:prstGeom prst="rect">
            <a:avLst/>
          </a:prstGeom>
        </p:spPr>
      </p:pic>
      <p:sp>
        <p:nvSpPr>
          <p:cNvPr id="24" name="תיבת טקסט 23">
            <a:extLst>
              <a:ext uri="{FF2B5EF4-FFF2-40B4-BE49-F238E27FC236}">
                <a16:creationId xmlns:a16="http://schemas.microsoft.com/office/drawing/2014/main" id="{C7B8BE4B-4E39-F205-7293-864650763132}"/>
              </a:ext>
            </a:extLst>
          </p:cNvPr>
          <p:cNvSpPr txBox="1"/>
          <p:nvPr/>
        </p:nvSpPr>
        <p:spPr>
          <a:xfrm>
            <a:off x="309905" y="5320619"/>
            <a:ext cx="4787028" cy="523220"/>
          </a:xfrm>
          <a:prstGeom prst="rect">
            <a:avLst/>
          </a:prstGeom>
          <a:noFill/>
        </p:spPr>
        <p:txBody>
          <a:bodyPr wrap="square">
            <a:spAutoFit/>
          </a:bodyPr>
          <a:lstStyle/>
          <a:p>
            <a:r>
              <a:rPr lang="he-IL" sz="1400" b="1" dirty="0"/>
              <a:t>2.2.1-4.1 הוספה והורדה כמות לאותו מוצר -  הוספת כמות העוברת את ההגבלה של מוצר ניקיון</a:t>
            </a:r>
          </a:p>
        </p:txBody>
      </p:sp>
      <p:pic>
        <p:nvPicPr>
          <p:cNvPr id="4" name="תמונה 3">
            <a:extLst>
              <a:ext uri="{FF2B5EF4-FFF2-40B4-BE49-F238E27FC236}">
                <a16:creationId xmlns:a16="http://schemas.microsoft.com/office/drawing/2014/main" id="{9B8DD6A4-493F-A72B-D658-AC5F98E1FA0F}"/>
              </a:ext>
            </a:extLst>
          </p:cNvPr>
          <p:cNvPicPr>
            <a:picLocks noChangeAspect="1"/>
          </p:cNvPicPr>
          <p:nvPr/>
        </p:nvPicPr>
        <p:blipFill>
          <a:blip r:embed="rId10"/>
          <a:stretch>
            <a:fillRect/>
          </a:stretch>
        </p:blipFill>
        <p:spPr>
          <a:xfrm rot="2041982">
            <a:off x="8832735" y="633448"/>
            <a:ext cx="1072356" cy="1072356"/>
          </a:xfrm>
          <a:prstGeom prst="rect">
            <a:avLst/>
          </a:prstGeom>
        </p:spPr>
      </p:pic>
      <p:pic>
        <p:nvPicPr>
          <p:cNvPr id="5" name="תמונה 4">
            <a:extLst>
              <a:ext uri="{FF2B5EF4-FFF2-40B4-BE49-F238E27FC236}">
                <a16:creationId xmlns:a16="http://schemas.microsoft.com/office/drawing/2014/main" id="{7AA98A1C-9F28-4746-E448-5239BA648309}"/>
              </a:ext>
            </a:extLst>
          </p:cNvPr>
          <p:cNvPicPr>
            <a:picLocks noChangeAspect="1"/>
          </p:cNvPicPr>
          <p:nvPr/>
        </p:nvPicPr>
        <p:blipFill>
          <a:blip r:embed="rId10"/>
          <a:stretch>
            <a:fillRect/>
          </a:stretch>
        </p:blipFill>
        <p:spPr>
          <a:xfrm rot="2041982">
            <a:off x="1770787" y="582161"/>
            <a:ext cx="1072356" cy="1072356"/>
          </a:xfrm>
          <a:prstGeom prst="rect">
            <a:avLst/>
          </a:prstGeom>
        </p:spPr>
      </p:pic>
    </p:spTree>
    <p:extLst>
      <p:ext uri="{BB962C8B-B14F-4D97-AF65-F5344CB8AC3E}">
        <p14:creationId xmlns:p14="http://schemas.microsoft.com/office/powerpoint/2010/main" val="2838163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-2</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93791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14</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0" name="תיבת טקסט 19">
            <a:extLst>
              <a:ext uri="{FF2B5EF4-FFF2-40B4-BE49-F238E27FC236}">
                <a16:creationId xmlns:a16="http://schemas.microsoft.com/office/drawing/2014/main" id="{6B33CD12-4B60-2211-51A7-960E1861D3E4}"/>
              </a:ext>
            </a:extLst>
          </p:cNvPr>
          <p:cNvSpPr txBox="1"/>
          <p:nvPr/>
        </p:nvSpPr>
        <p:spPr>
          <a:xfrm>
            <a:off x="6827408" y="5161553"/>
            <a:ext cx="5226941" cy="523220"/>
          </a:xfrm>
          <a:prstGeom prst="rect">
            <a:avLst/>
          </a:prstGeom>
          <a:noFill/>
        </p:spPr>
        <p:txBody>
          <a:bodyPr wrap="square">
            <a:spAutoFit/>
          </a:bodyPr>
          <a:lstStyle/>
          <a:p>
            <a:r>
              <a:rPr lang="he-IL" sz="1400" b="1" dirty="0"/>
              <a:t>2.2.1-4.2הוספה והורדה כמות לאותו מוצר -  הוספת כמות העוברת את ההגבלה של מוצרי </a:t>
            </a:r>
            <a:r>
              <a:rPr lang="he-IL" sz="1400" b="1" dirty="0" err="1"/>
              <a:t>תמ"ל</a:t>
            </a:r>
            <a:r>
              <a:rPr lang="he-IL" sz="1400" b="1" dirty="0"/>
              <a:t> </a:t>
            </a:r>
          </a:p>
        </p:txBody>
      </p:sp>
      <p:pic>
        <p:nvPicPr>
          <p:cNvPr id="21" name="תמונה 20">
            <a:extLst>
              <a:ext uri="{FF2B5EF4-FFF2-40B4-BE49-F238E27FC236}">
                <a16:creationId xmlns:a16="http://schemas.microsoft.com/office/drawing/2014/main" id="{794AAF33-4EF7-5A2D-1E60-D68210C0B869}"/>
              </a:ext>
            </a:extLst>
          </p:cNvPr>
          <p:cNvPicPr>
            <a:picLocks noChangeAspect="1"/>
          </p:cNvPicPr>
          <p:nvPr/>
        </p:nvPicPr>
        <p:blipFill rotWithShape="1">
          <a:blip r:embed="rId4"/>
          <a:srcRect l="5497" t="10292" r="6234" b="11882"/>
          <a:stretch/>
        </p:blipFill>
        <p:spPr>
          <a:xfrm>
            <a:off x="569368" y="1906762"/>
            <a:ext cx="4209109" cy="3044476"/>
          </a:xfrm>
          <a:prstGeom prst="rect">
            <a:avLst/>
          </a:prstGeom>
        </p:spPr>
      </p:pic>
      <p:sp>
        <p:nvSpPr>
          <p:cNvPr id="24" name="תיבת טקסט 23">
            <a:extLst>
              <a:ext uri="{FF2B5EF4-FFF2-40B4-BE49-F238E27FC236}">
                <a16:creationId xmlns:a16="http://schemas.microsoft.com/office/drawing/2014/main" id="{C7B8BE4B-4E39-F205-7293-864650763132}"/>
              </a:ext>
            </a:extLst>
          </p:cNvPr>
          <p:cNvSpPr txBox="1"/>
          <p:nvPr/>
        </p:nvSpPr>
        <p:spPr>
          <a:xfrm>
            <a:off x="309905" y="5320619"/>
            <a:ext cx="4787028" cy="523220"/>
          </a:xfrm>
          <a:prstGeom prst="rect">
            <a:avLst/>
          </a:prstGeom>
          <a:noFill/>
        </p:spPr>
        <p:txBody>
          <a:bodyPr wrap="square">
            <a:spAutoFit/>
          </a:bodyPr>
          <a:lstStyle/>
          <a:p>
            <a:r>
              <a:rPr lang="he-IL" sz="1400" b="1" dirty="0"/>
              <a:t>2.2.1-4.3 הוספה והורדה כמות לאותו מוצר -  הוספת כמות העוברת את ההגבלה של מוצר כללי</a:t>
            </a:r>
          </a:p>
        </p:txBody>
      </p:sp>
      <p:pic>
        <p:nvPicPr>
          <p:cNvPr id="2" name="תמונה 1">
            <a:extLst>
              <a:ext uri="{FF2B5EF4-FFF2-40B4-BE49-F238E27FC236}">
                <a16:creationId xmlns:a16="http://schemas.microsoft.com/office/drawing/2014/main" id="{9C82CDDA-6A32-A8F5-406E-21D1B5643DED}"/>
              </a:ext>
            </a:extLst>
          </p:cNvPr>
          <p:cNvPicPr>
            <a:picLocks noChangeAspect="1"/>
          </p:cNvPicPr>
          <p:nvPr/>
        </p:nvPicPr>
        <p:blipFill rotWithShape="1">
          <a:blip r:embed="rId4"/>
          <a:srcRect l="5497" t="10292" r="6234" b="11882"/>
          <a:stretch/>
        </p:blipFill>
        <p:spPr>
          <a:xfrm>
            <a:off x="7112732" y="1954475"/>
            <a:ext cx="4209109" cy="3044476"/>
          </a:xfrm>
          <a:prstGeom prst="rect">
            <a:avLst/>
          </a:prstGeom>
        </p:spPr>
      </p:pic>
      <p:pic>
        <p:nvPicPr>
          <p:cNvPr id="3" name="תמונה 2">
            <a:extLst>
              <a:ext uri="{FF2B5EF4-FFF2-40B4-BE49-F238E27FC236}">
                <a16:creationId xmlns:a16="http://schemas.microsoft.com/office/drawing/2014/main" id="{DB5D646E-83F2-BE93-5131-F08404E5DC6D}"/>
              </a:ext>
            </a:extLst>
          </p:cNvPr>
          <p:cNvPicPr>
            <a:picLocks noChangeAspect="1"/>
          </p:cNvPicPr>
          <p:nvPr/>
        </p:nvPicPr>
        <p:blipFill>
          <a:blip r:embed="rId5"/>
          <a:stretch>
            <a:fillRect/>
          </a:stretch>
        </p:blipFill>
        <p:spPr>
          <a:xfrm>
            <a:off x="7516756" y="2158917"/>
            <a:ext cx="3393193" cy="2393418"/>
          </a:xfrm>
          <a:prstGeom prst="rect">
            <a:avLst/>
          </a:prstGeom>
        </p:spPr>
      </p:pic>
      <p:pic>
        <p:nvPicPr>
          <p:cNvPr id="4" name="תמונה 3">
            <a:extLst>
              <a:ext uri="{FF2B5EF4-FFF2-40B4-BE49-F238E27FC236}">
                <a16:creationId xmlns:a16="http://schemas.microsoft.com/office/drawing/2014/main" id="{02C7EB03-9CAC-AA4F-B104-14477FC96C18}"/>
              </a:ext>
            </a:extLst>
          </p:cNvPr>
          <p:cNvPicPr>
            <a:picLocks noChangeAspect="1"/>
          </p:cNvPicPr>
          <p:nvPr/>
        </p:nvPicPr>
        <p:blipFill>
          <a:blip r:embed="rId6"/>
          <a:stretch>
            <a:fillRect/>
          </a:stretch>
        </p:blipFill>
        <p:spPr>
          <a:xfrm>
            <a:off x="954506" y="2163045"/>
            <a:ext cx="3411018" cy="2389290"/>
          </a:xfrm>
          <a:prstGeom prst="rect">
            <a:avLst/>
          </a:prstGeom>
        </p:spPr>
      </p:pic>
      <p:pic>
        <p:nvPicPr>
          <p:cNvPr id="15" name="תמונה 14">
            <a:extLst>
              <a:ext uri="{FF2B5EF4-FFF2-40B4-BE49-F238E27FC236}">
                <a16:creationId xmlns:a16="http://schemas.microsoft.com/office/drawing/2014/main" id="{71CBBAAD-BB20-814B-A0E6-7657876732F8}"/>
              </a:ext>
            </a:extLst>
          </p:cNvPr>
          <p:cNvPicPr>
            <a:picLocks noChangeAspect="1"/>
          </p:cNvPicPr>
          <p:nvPr/>
        </p:nvPicPr>
        <p:blipFill>
          <a:blip r:embed="rId7"/>
          <a:stretch>
            <a:fillRect/>
          </a:stretch>
        </p:blipFill>
        <p:spPr>
          <a:xfrm rot="2041982">
            <a:off x="8227814" y="604039"/>
            <a:ext cx="1072356" cy="1072356"/>
          </a:xfrm>
          <a:prstGeom prst="rect">
            <a:avLst/>
          </a:prstGeom>
        </p:spPr>
      </p:pic>
      <p:pic>
        <p:nvPicPr>
          <p:cNvPr id="16" name="תמונה 15">
            <a:extLst>
              <a:ext uri="{FF2B5EF4-FFF2-40B4-BE49-F238E27FC236}">
                <a16:creationId xmlns:a16="http://schemas.microsoft.com/office/drawing/2014/main" id="{E6F8CF84-EDAA-7F57-9D36-BF1251FAD5E6}"/>
              </a:ext>
            </a:extLst>
          </p:cNvPr>
          <p:cNvPicPr>
            <a:picLocks noChangeAspect="1"/>
          </p:cNvPicPr>
          <p:nvPr/>
        </p:nvPicPr>
        <p:blipFill>
          <a:blip r:embed="rId7"/>
          <a:stretch>
            <a:fillRect/>
          </a:stretch>
        </p:blipFill>
        <p:spPr>
          <a:xfrm rot="2041982">
            <a:off x="1902874" y="514629"/>
            <a:ext cx="1072356" cy="1072356"/>
          </a:xfrm>
          <a:prstGeom prst="rect">
            <a:avLst/>
          </a:prstGeom>
        </p:spPr>
      </p:pic>
    </p:spTree>
    <p:extLst>
      <p:ext uri="{BB962C8B-B14F-4D97-AF65-F5344CB8AC3E}">
        <p14:creationId xmlns:p14="http://schemas.microsoft.com/office/powerpoint/2010/main" val="279711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-2</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887972"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15</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0" name="תיבת טקסט 19">
            <a:extLst>
              <a:ext uri="{FF2B5EF4-FFF2-40B4-BE49-F238E27FC236}">
                <a16:creationId xmlns:a16="http://schemas.microsoft.com/office/drawing/2014/main" id="{6B33CD12-4B60-2211-51A7-960E1861D3E4}"/>
              </a:ext>
            </a:extLst>
          </p:cNvPr>
          <p:cNvSpPr txBox="1"/>
          <p:nvPr/>
        </p:nvSpPr>
        <p:spPr>
          <a:xfrm>
            <a:off x="8230503" y="5079441"/>
            <a:ext cx="3961497" cy="523220"/>
          </a:xfrm>
          <a:prstGeom prst="rect">
            <a:avLst/>
          </a:prstGeom>
          <a:noFill/>
        </p:spPr>
        <p:txBody>
          <a:bodyPr wrap="square">
            <a:spAutoFit/>
          </a:bodyPr>
          <a:lstStyle/>
          <a:p>
            <a:r>
              <a:rPr lang="he-IL" sz="1400" b="1" dirty="0"/>
              <a:t>2.3.1-4.1 הזמנת סל הקניות - אין שגיאה בהזנת עיר מחוץ לרשימת המשלוחים להיום. </a:t>
            </a:r>
          </a:p>
        </p:txBody>
      </p:sp>
      <p:pic>
        <p:nvPicPr>
          <p:cNvPr id="21" name="תמונה 20">
            <a:extLst>
              <a:ext uri="{FF2B5EF4-FFF2-40B4-BE49-F238E27FC236}">
                <a16:creationId xmlns:a16="http://schemas.microsoft.com/office/drawing/2014/main" id="{794AAF33-4EF7-5A2D-1E60-D68210C0B869}"/>
              </a:ext>
            </a:extLst>
          </p:cNvPr>
          <p:cNvPicPr>
            <a:picLocks noChangeAspect="1"/>
          </p:cNvPicPr>
          <p:nvPr/>
        </p:nvPicPr>
        <p:blipFill rotWithShape="1">
          <a:blip r:embed="rId4"/>
          <a:srcRect l="5497" t="10292" r="6234" b="11882"/>
          <a:stretch/>
        </p:blipFill>
        <p:spPr>
          <a:xfrm>
            <a:off x="3712127" y="1899644"/>
            <a:ext cx="4055583" cy="3001921"/>
          </a:xfrm>
          <a:prstGeom prst="rect">
            <a:avLst/>
          </a:prstGeom>
        </p:spPr>
      </p:pic>
      <p:sp>
        <p:nvSpPr>
          <p:cNvPr id="24" name="תיבת טקסט 23">
            <a:extLst>
              <a:ext uri="{FF2B5EF4-FFF2-40B4-BE49-F238E27FC236}">
                <a16:creationId xmlns:a16="http://schemas.microsoft.com/office/drawing/2014/main" id="{C7B8BE4B-4E39-F205-7293-864650763132}"/>
              </a:ext>
            </a:extLst>
          </p:cNvPr>
          <p:cNvSpPr txBox="1"/>
          <p:nvPr/>
        </p:nvSpPr>
        <p:spPr>
          <a:xfrm>
            <a:off x="3806213" y="5133327"/>
            <a:ext cx="3961497" cy="523220"/>
          </a:xfrm>
          <a:prstGeom prst="rect">
            <a:avLst/>
          </a:prstGeom>
          <a:noFill/>
        </p:spPr>
        <p:txBody>
          <a:bodyPr wrap="square">
            <a:spAutoFit/>
          </a:bodyPr>
          <a:lstStyle/>
          <a:p>
            <a:r>
              <a:rPr lang="he-IL" sz="1400" b="1" dirty="0"/>
              <a:t>2.3.1-4.2 :הזמנת סל הקניות - ההזמנה ממשיכה עם עיר מחוץ לרשימת המשלוחים להיום</a:t>
            </a:r>
          </a:p>
        </p:txBody>
      </p:sp>
      <p:pic>
        <p:nvPicPr>
          <p:cNvPr id="2" name="תמונה 1">
            <a:extLst>
              <a:ext uri="{FF2B5EF4-FFF2-40B4-BE49-F238E27FC236}">
                <a16:creationId xmlns:a16="http://schemas.microsoft.com/office/drawing/2014/main" id="{9C82CDDA-6A32-A8F5-406E-21D1B5643DED}"/>
              </a:ext>
            </a:extLst>
          </p:cNvPr>
          <p:cNvPicPr>
            <a:picLocks noChangeAspect="1"/>
          </p:cNvPicPr>
          <p:nvPr/>
        </p:nvPicPr>
        <p:blipFill rotWithShape="1">
          <a:blip r:embed="rId4"/>
          <a:srcRect l="5497" t="10292" r="6234" b="11882"/>
          <a:stretch/>
        </p:blipFill>
        <p:spPr>
          <a:xfrm>
            <a:off x="7871809" y="1906762"/>
            <a:ext cx="4178523" cy="3022353"/>
          </a:xfrm>
          <a:prstGeom prst="rect">
            <a:avLst/>
          </a:prstGeom>
        </p:spPr>
      </p:pic>
      <p:pic>
        <p:nvPicPr>
          <p:cNvPr id="9" name="תמונה 8">
            <a:extLst>
              <a:ext uri="{FF2B5EF4-FFF2-40B4-BE49-F238E27FC236}">
                <a16:creationId xmlns:a16="http://schemas.microsoft.com/office/drawing/2014/main" id="{65D4CCB6-0CF6-8E1F-D331-55E104783764}"/>
              </a:ext>
            </a:extLst>
          </p:cNvPr>
          <p:cNvPicPr>
            <a:picLocks noChangeAspect="1"/>
          </p:cNvPicPr>
          <p:nvPr/>
        </p:nvPicPr>
        <p:blipFill>
          <a:blip r:embed="rId5"/>
          <a:stretch>
            <a:fillRect/>
          </a:stretch>
        </p:blipFill>
        <p:spPr>
          <a:xfrm>
            <a:off x="8308258" y="2142371"/>
            <a:ext cx="3393032" cy="2319194"/>
          </a:xfrm>
          <a:prstGeom prst="rect">
            <a:avLst/>
          </a:prstGeom>
        </p:spPr>
      </p:pic>
      <p:pic>
        <p:nvPicPr>
          <p:cNvPr id="14" name="תמונה 13">
            <a:extLst>
              <a:ext uri="{FF2B5EF4-FFF2-40B4-BE49-F238E27FC236}">
                <a16:creationId xmlns:a16="http://schemas.microsoft.com/office/drawing/2014/main" id="{5E2A223B-5DB5-D639-3E70-D8F2B67A0DBB}"/>
              </a:ext>
            </a:extLst>
          </p:cNvPr>
          <p:cNvPicPr>
            <a:picLocks noChangeAspect="1"/>
          </p:cNvPicPr>
          <p:nvPr/>
        </p:nvPicPr>
        <p:blipFill rotWithShape="1">
          <a:blip r:embed="rId4"/>
          <a:srcRect l="5497" t="10292" r="6234" b="11882"/>
          <a:stretch/>
        </p:blipFill>
        <p:spPr>
          <a:xfrm>
            <a:off x="-1" y="1884639"/>
            <a:ext cx="3712127" cy="3044476"/>
          </a:xfrm>
          <a:prstGeom prst="rect">
            <a:avLst/>
          </a:prstGeom>
        </p:spPr>
      </p:pic>
      <p:sp>
        <p:nvSpPr>
          <p:cNvPr id="15" name="תיבת טקסט 14">
            <a:extLst>
              <a:ext uri="{FF2B5EF4-FFF2-40B4-BE49-F238E27FC236}">
                <a16:creationId xmlns:a16="http://schemas.microsoft.com/office/drawing/2014/main" id="{589A8714-7A4D-DD66-5C92-7AADFDEF818C}"/>
              </a:ext>
            </a:extLst>
          </p:cNvPr>
          <p:cNvSpPr txBox="1"/>
          <p:nvPr/>
        </p:nvSpPr>
        <p:spPr>
          <a:xfrm>
            <a:off x="397596" y="5129491"/>
            <a:ext cx="2903786" cy="523220"/>
          </a:xfrm>
          <a:prstGeom prst="rect">
            <a:avLst/>
          </a:prstGeom>
          <a:noFill/>
        </p:spPr>
        <p:txBody>
          <a:bodyPr wrap="square">
            <a:spAutoFit/>
          </a:bodyPr>
          <a:lstStyle/>
          <a:p>
            <a:r>
              <a:rPr lang="he-IL" sz="1400" b="1" dirty="0"/>
              <a:t>2.3.1-4.3 הזמנת סל הקניות - עלות המשלוח היא בחינם</a:t>
            </a:r>
          </a:p>
        </p:txBody>
      </p:sp>
      <p:pic>
        <p:nvPicPr>
          <p:cNvPr id="17" name="תמונה 16">
            <a:extLst>
              <a:ext uri="{FF2B5EF4-FFF2-40B4-BE49-F238E27FC236}">
                <a16:creationId xmlns:a16="http://schemas.microsoft.com/office/drawing/2014/main" id="{8E2A8496-9819-06E8-52C8-987A588E8FB5}"/>
              </a:ext>
            </a:extLst>
          </p:cNvPr>
          <p:cNvPicPr>
            <a:picLocks noChangeAspect="1"/>
          </p:cNvPicPr>
          <p:nvPr/>
        </p:nvPicPr>
        <p:blipFill>
          <a:blip r:embed="rId6"/>
          <a:stretch>
            <a:fillRect/>
          </a:stretch>
        </p:blipFill>
        <p:spPr>
          <a:xfrm>
            <a:off x="4148575" y="2107368"/>
            <a:ext cx="3274780" cy="2448854"/>
          </a:xfrm>
          <a:prstGeom prst="rect">
            <a:avLst/>
          </a:prstGeom>
        </p:spPr>
      </p:pic>
      <p:pic>
        <p:nvPicPr>
          <p:cNvPr id="18" name="תמונה 17">
            <a:extLst>
              <a:ext uri="{FF2B5EF4-FFF2-40B4-BE49-F238E27FC236}">
                <a16:creationId xmlns:a16="http://schemas.microsoft.com/office/drawing/2014/main" id="{A98D7662-D187-F570-DDCE-737497BD546B}"/>
              </a:ext>
            </a:extLst>
          </p:cNvPr>
          <p:cNvPicPr>
            <a:picLocks noChangeAspect="1"/>
          </p:cNvPicPr>
          <p:nvPr/>
        </p:nvPicPr>
        <p:blipFill>
          <a:blip r:embed="rId7"/>
          <a:stretch>
            <a:fillRect/>
          </a:stretch>
        </p:blipFill>
        <p:spPr>
          <a:xfrm>
            <a:off x="397596" y="2137172"/>
            <a:ext cx="2965489" cy="2218518"/>
          </a:xfrm>
          <a:prstGeom prst="rect">
            <a:avLst/>
          </a:prstGeom>
        </p:spPr>
      </p:pic>
      <p:pic>
        <p:nvPicPr>
          <p:cNvPr id="3" name="תמונה 2">
            <a:extLst>
              <a:ext uri="{FF2B5EF4-FFF2-40B4-BE49-F238E27FC236}">
                <a16:creationId xmlns:a16="http://schemas.microsoft.com/office/drawing/2014/main" id="{7B52263F-8464-E9A4-D835-2D216CCFDCA0}"/>
              </a:ext>
            </a:extLst>
          </p:cNvPr>
          <p:cNvPicPr>
            <a:picLocks noChangeAspect="1"/>
          </p:cNvPicPr>
          <p:nvPr/>
        </p:nvPicPr>
        <p:blipFill>
          <a:blip r:embed="rId8"/>
          <a:stretch>
            <a:fillRect/>
          </a:stretch>
        </p:blipFill>
        <p:spPr>
          <a:xfrm rot="2041982">
            <a:off x="8574133" y="685628"/>
            <a:ext cx="1072356" cy="1072356"/>
          </a:xfrm>
          <a:prstGeom prst="rect">
            <a:avLst/>
          </a:prstGeom>
        </p:spPr>
      </p:pic>
      <p:pic>
        <p:nvPicPr>
          <p:cNvPr id="4" name="תמונה 3">
            <a:extLst>
              <a:ext uri="{FF2B5EF4-FFF2-40B4-BE49-F238E27FC236}">
                <a16:creationId xmlns:a16="http://schemas.microsoft.com/office/drawing/2014/main" id="{29F24575-BDA7-73DF-090C-9C5D7694F89A}"/>
              </a:ext>
            </a:extLst>
          </p:cNvPr>
          <p:cNvPicPr>
            <a:picLocks noChangeAspect="1"/>
          </p:cNvPicPr>
          <p:nvPr/>
        </p:nvPicPr>
        <p:blipFill>
          <a:blip r:embed="rId8"/>
          <a:stretch>
            <a:fillRect/>
          </a:stretch>
        </p:blipFill>
        <p:spPr>
          <a:xfrm rot="2041982">
            <a:off x="1812475" y="615667"/>
            <a:ext cx="1072356" cy="1072356"/>
          </a:xfrm>
          <a:prstGeom prst="rect">
            <a:avLst/>
          </a:prstGeom>
        </p:spPr>
      </p:pic>
    </p:spTree>
    <p:extLst>
      <p:ext uri="{BB962C8B-B14F-4D97-AF65-F5344CB8AC3E}">
        <p14:creationId xmlns:p14="http://schemas.microsoft.com/office/powerpoint/2010/main" val="1202174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-3</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917469"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16</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3" name="תמונה 2">
            <a:extLst>
              <a:ext uri="{FF2B5EF4-FFF2-40B4-BE49-F238E27FC236}">
                <a16:creationId xmlns:a16="http://schemas.microsoft.com/office/drawing/2014/main" id="{AD49E19E-29A0-6BE5-7120-586863575B76}"/>
              </a:ext>
            </a:extLst>
          </p:cNvPr>
          <p:cNvPicPr>
            <a:picLocks noChangeAspect="1"/>
          </p:cNvPicPr>
          <p:nvPr/>
        </p:nvPicPr>
        <p:blipFill rotWithShape="1">
          <a:blip r:embed="rId4"/>
          <a:srcRect l="4328" t="-589" r="-2912" b="589"/>
          <a:stretch/>
        </p:blipFill>
        <p:spPr>
          <a:xfrm>
            <a:off x="2172929" y="1479609"/>
            <a:ext cx="8603226" cy="4710160"/>
          </a:xfrm>
          <a:prstGeom prst="rect">
            <a:avLst/>
          </a:prstGeom>
          <a:ln>
            <a:noFill/>
          </a:ln>
          <a:effectLst>
            <a:outerShdw blurRad="292100" dist="139700" dir="2700000" algn="tl" rotWithShape="0">
              <a:srgbClr val="333333">
                <a:alpha val="65000"/>
              </a:srgbClr>
            </a:outerShdw>
          </a:effectLst>
        </p:spPr>
      </p:pic>
      <p:pic>
        <p:nvPicPr>
          <p:cNvPr id="2" name="תמונה 1">
            <a:extLst>
              <a:ext uri="{FF2B5EF4-FFF2-40B4-BE49-F238E27FC236}">
                <a16:creationId xmlns:a16="http://schemas.microsoft.com/office/drawing/2014/main" id="{81AE4DF4-DEEB-E526-F5A7-F4367B19A51E}"/>
              </a:ext>
            </a:extLst>
          </p:cNvPr>
          <p:cNvPicPr>
            <a:picLocks noChangeAspect="1"/>
          </p:cNvPicPr>
          <p:nvPr/>
        </p:nvPicPr>
        <p:blipFill>
          <a:blip r:embed="rId5"/>
          <a:stretch>
            <a:fillRect/>
          </a:stretch>
        </p:blipFill>
        <p:spPr>
          <a:xfrm>
            <a:off x="16596" y="2890684"/>
            <a:ext cx="2097859" cy="1922176"/>
          </a:xfrm>
          <a:prstGeom prst="rect">
            <a:avLst/>
          </a:prstGeom>
        </p:spPr>
      </p:pic>
      <p:pic>
        <p:nvPicPr>
          <p:cNvPr id="5" name="תמונה 4" descr="תמונה שמכילה סמל, גופן, כחול חשמלי, לוגו&#10;&#10;התיאור נוצר באופן אוטומטי">
            <a:extLst>
              <a:ext uri="{FF2B5EF4-FFF2-40B4-BE49-F238E27FC236}">
                <a16:creationId xmlns:a16="http://schemas.microsoft.com/office/drawing/2014/main" id="{C0940799-2F18-A6CC-8D41-282947FDCC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58917" y="2689963"/>
            <a:ext cx="1632155" cy="1632155"/>
          </a:xfrm>
          <a:prstGeom prst="rect">
            <a:avLst/>
          </a:prstGeom>
        </p:spPr>
      </p:pic>
      <p:pic>
        <p:nvPicPr>
          <p:cNvPr id="8" name="תמונה 7">
            <a:extLst>
              <a:ext uri="{FF2B5EF4-FFF2-40B4-BE49-F238E27FC236}">
                <a16:creationId xmlns:a16="http://schemas.microsoft.com/office/drawing/2014/main" id="{826E70D3-0969-15C7-383C-B3A841A7DE1D}"/>
              </a:ext>
            </a:extLst>
          </p:cNvPr>
          <p:cNvPicPr>
            <a:picLocks noChangeAspect="1"/>
          </p:cNvPicPr>
          <p:nvPr/>
        </p:nvPicPr>
        <p:blipFill>
          <a:blip r:embed="rId7"/>
          <a:stretch>
            <a:fillRect/>
          </a:stretch>
        </p:blipFill>
        <p:spPr>
          <a:xfrm>
            <a:off x="8966953" y="1370488"/>
            <a:ext cx="1669365" cy="1043403"/>
          </a:xfrm>
          <a:prstGeom prst="rect">
            <a:avLst/>
          </a:prstGeom>
        </p:spPr>
      </p:pic>
    </p:spTree>
    <p:extLst>
      <p:ext uri="{BB962C8B-B14F-4D97-AF65-F5344CB8AC3E}">
        <p14:creationId xmlns:p14="http://schemas.microsoft.com/office/powerpoint/2010/main" val="2904578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116912"/>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a:t>
            </a:r>
            <a:r>
              <a:rPr lang="en-US" sz="8000" b="1" dirty="0">
                <a:ln w="12700" cmpd="sng">
                  <a:solidFill>
                    <a:srgbClr val="002060"/>
                  </a:solidFill>
                  <a:prstDash val="solid"/>
                </a:ln>
                <a:solidFill>
                  <a:srgbClr val="FF0000"/>
                </a:solidFill>
              </a:rPr>
              <a:t>3</a:t>
            </a:r>
            <a:endParaRPr lang="he-IL" sz="8000" b="1" dirty="0">
              <a:ln w="12700" cmpd="sng">
                <a:solidFill>
                  <a:srgbClr val="002060"/>
                </a:solidFill>
                <a:prstDash val="solid"/>
              </a:ln>
              <a:solidFill>
                <a:srgbClr val="FF0000"/>
              </a:solidFill>
            </a:endParaRP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940421"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17</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8" name="מלבן: פינות מעוגלות 27">
            <a:extLst>
              <a:ext uri="{FF2B5EF4-FFF2-40B4-BE49-F238E27FC236}">
                <a16:creationId xmlns:a16="http://schemas.microsoft.com/office/drawing/2014/main" id="{E3BEB84C-C70A-4ECB-F9EE-929B9907AAB9}"/>
              </a:ext>
            </a:extLst>
          </p:cNvPr>
          <p:cNvSpPr/>
          <p:nvPr/>
        </p:nvSpPr>
        <p:spPr>
          <a:xfrm>
            <a:off x="4498521" y="1473437"/>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3</a:t>
            </a:r>
            <a:r>
              <a:rPr lang="en-US" b="1" dirty="0">
                <a:solidFill>
                  <a:schemeClr val="tx1"/>
                </a:solidFill>
              </a:rPr>
              <a:t>.</a:t>
            </a:r>
            <a:r>
              <a:rPr lang="he-IL" b="1" dirty="0">
                <a:solidFill>
                  <a:schemeClr val="tx1"/>
                </a:solidFill>
              </a:rPr>
              <a:t> הגדרות אישיות</a:t>
            </a:r>
            <a:r>
              <a:rPr lang="en-US" b="1" dirty="0">
                <a:solidFill>
                  <a:schemeClr val="tx1"/>
                </a:solidFill>
              </a:rPr>
              <a:t>Mobile </a:t>
            </a:r>
            <a:endParaRPr lang="he-IL" b="1" dirty="0">
              <a:solidFill>
                <a:schemeClr val="tx1"/>
              </a:solidFill>
            </a:endParaRPr>
          </a:p>
        </p:txBody>
      </p:sp>
      <p:sp>
        <p:nvSpPr>
          <p:cNvPr id="30" name="מלבן: פינות מעוגלות 29">
            <a:extLst>
              <a:ext uri="{FF2B5EF4-FFF2-40B4-BE49-F238E27FC236}">
                <a16:creationId xmlns:a16="http://schemas.microsoft.com/office/drawing/2014/main" id="{BCDE21EC-1EA5-C7E7-40C6-94EFE3F8783E}"/>
              </a:ext>
            </a:extLst>
          </p:cNvPr>
          <p:cNvSpPr/>
          <p:nvPr/>
        </p:nvSpPr>
        <p:spPr>
          <a:xfrm>
            <a:off x="8830464" y="3133124"/>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3.1 עריכת פרטים אישיים</a:t>
            </a:r>
          </a:p>
        </p:txBody>
      </p:sp>
      <p:sp>
        <p:nvSpPr>
          <p:cNvPr id="31" name="מלבן: פינות מעוגלות 30">
            <a:extLst>
              <a:ext uri="{FF2B5EF4-FFF2-40B4-BE49-F238E27FC236}">
                <a16:creationId xmlns:a16="http://schemas.microsoft.com/office/drawing/2014/main" id="{285948BE-5B61-D23C-EE17-28CFF81F2C19}"/>
              </a:ext>
            </a:extLst>
          </p:cNvPr>
          <p:cNvSpPr/>
          <p:nvPr/>
        </p:nvSpPr>
        <p:spPr>
          <a:xfrm>
            <a:off x="4893740"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3.2. איפוס סיסמה</a:t>
            </a:r>
          </a:p>
        </p:txBody>
      </p:sp>
      <p:sp>
        <p:nvSpPr>
          <p:cNvPr id="32" name="מלבן: פינות מעוגלות 31">
            <a:extLst>
              <a:ext uri="{FF2B5EF4-FFF2-40B4-BE49-F238E27FC236}">
                <a16:creationId xmlns:a16="http://schemas.microsoft.com/office/drawing/2014/main" id="{12503835-DD15-043B-9C38-D3029028FB9F}"/>
              </a:ext>
            </a:extLst>
          </p:cNvPr>
          <p:cNvSpPr/>
          <p:nvPr/>
        </p:nvSpPr>
        <p:spPr>
          <a:xfrm>
            <a:off x="957017"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3.3 עדכון הגדרות אישיות</a:t>
            </a:r>
          </a:p>
        </p:txBody>
      </p:sp>
      <p:sp>
        <p:nvSpPr>
          <p:cNvPr id="36" name="מלבן: פינות מעוגלות 35">
            <a:extLst>
              <a:ext uri="{FF2B5EF4-FFF2-40B4-BE49-F238E27FC236}">
                <a16:creationId xmlns:a16="http://schemas.microsoft.com/office/drawing/2014/main" id="{41784CDB-FA8C-68B9-086C-934894F7AC3A}"/>
              </a:ext>
            </a:extLst>
          </p:cNvPr>
          <p:cNvSpPr/>
          <p:nvPr/>
        </p:nvSpPr>
        <p:spPr>
          <a:xfrm>
            <a:off x="10276230"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3.1.2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37" name="מלבן: פינות מעוגלות 36">
            <a:extLst>
              <a:ext uri="{FF2B5EF4-FFF2-40B4-BE49-F238E27FC236}">
                <a16:creationId xmlns:a16="http://schemas.microsoft.com/office/drawing/2014/main" id="{5028163B-AEEA-2F50-CCF0-27A94E8E52A5}"/>
              </a:ext>
            </a:extLst>
          </p:cNvPr>
          <p:cNvSpPr/>
          <p:nvPr/>
        </p:nvSpPr>
        <p:spPr>
          <a:xfrm>
            <a:off x="9295285" y="4688764"/>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3.1.3</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38" name="מלבן: פינות מעוגלות 37">
            <a:extLst>
              <a:ext uri="{FF2B5EF4-FFF2-40B4-BE49-F238E27FC236}">
                <a16:creationId xmlns:a16="http://schemas.microsoft.com/office/drawing/2014/main" id="{5E93E270-D9C4-719F-409B-D48F7E36A6AF}"/>
              </a:ext>
            </a:extLst>
          </p:cNvPr>
          <p:cNvSpPr/>
          <p:nvPr/>
        </p:nvSpPr>
        <p:spPr>
          <a:xfrm>
            <a:off x="8274903" y="4703704"/>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3.1.4</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39" name="מלבן: פינות מעוגלות 38">
            <a:extLst>
              <a:ext uri="{FF2B5EF4-FFF2-40B4-BE49-F238E27FC236}">
                <a16:creationId xmlns:a16="http://schemas.microsoft.com/office/drawing/2014/main" id="{DAA91145-7D57-5EED-270D-AE3C39DC30C1}"/>
              </a:ext>
            </a:extLst>
          </p:cNvPr>
          <p:cNvSpPr/>
          <p:nvPr/>
        </p:nvSpPr>
        <p:spPr>
          <a:xfrm>
            <a:off x="707770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3.2.1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0" name="מלבן: פינות מעוגלות 39">
            <a:extLst>
              <a:ext uri="{FF2B5EF4-FFF2-40B4-BE49-F238E27FC236}">
                <a16:creationId xmlns:a16="http://schemas.microsoft.com/office/drawing/2014/main" id="{921A11BF-6DBE-8872-707A-B166DB97AA01}"/>
              </a:ext>
            </a:extLst>
          </p:cNvPr>
          <p:cNvSpPr/>
          <p:nvPr/>
        </p:nvSpPr>
        <p:spPr>
          <a:xfrm>
            <a:off x="607204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3.2.2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41" name="מלבן: פינות מעוגלות 40">
            <a:extLst>
              <a:ext uri="{FF2B5EF4-FFF2-40B4-BE49-F238E27FC236}">
                <a16:creationId xmlns:a16="http://schemas.microsoft.com/office/drawing/2014/main" id="{7CD8550A-35A3-D1E7-C478-D9E9971392C0}"/>
              </a:ext>
            </a:extLst>
          </p:cNvPr>
          <p:cNvSpPr/>
          <p:nvPr/>
        </p:nvSpPr>
        <p:spPr>
          <a:xfrm>
            <a:off x="5061872"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3.2.3</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2" name="מלבן: פינות מעוגלות 41">
            <a:extLst>
              <a:ext uri="{FF2B5EF4-FFF2-40B4-BE49-F238E27FC236}">
                <a16:creationId xmlns:a16="http://schemas.microsoft.com/office/drawing/2014/main" id="{E28E43DA-CB94-B15E-B0E9-CAEA58A71FF3}"/>
              </a:ext>
            </a:extLst>
          </p:cNvPr>
          <p:cNvSpPr/>
          <p:nvPr/>
        </p:nvSpPr>
        <p:spPr>
          <a:xfrm>
            <a:off x="4089824" y="4713536"/>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3.2.4</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 שקילות וקצה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endParaRPr>
          </a:p>
        </p:txBody>
      </p:sp>
      <p:sp>
        <p:nvSpPr>
          <p:cNvPr id="43" name="מלבן: פינות מעוגלות 42">
            <a:extLst>
              <a:ext uri="{FF2B5EF4-FFF2-40B4-BE49-F238E27FC236}">
                <a16:creationId xmlns:a16="http://schemas.microsoft.com/office/drawing/2014/main" id="{EE9B69D7-6148-E6CE-B447-D606D7FB55B6}"/>
              </a:ext>
            </a:extLst>
          </p:cNvPr>
          <p:cNvSpPr/>
          <p:nvPr/>
        </p:nvSpPr>
        <p:spPr>
          <a:xfrm>
            <a:off x="2952296"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3.3.1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sp>
        <p:nvSpPr>
          <p:cNvPr id="44" name="מלבן: פינות מעוגלות 43">
            <a:extLst>
              <a:ext uri="{FF2B5EF4-FFF2-40B4-BE49-F238E27FC236}">
                <a16:creationId xmlns:a16="http://schemas.microsoft.com/office/drawing/2014/main" id="{6318BE34-BEB3-EDC7-72ED-FEC87B95819A}"/>
              </a:ext>
            </a:extLst>
          </p:cNvPr>
          <p:cNvSpPr/>
          <p:nvPr/>
        </p:nvSpPr>
        <p:spPr>
          <a:xfrm>
            <a:off x="42616" y="4721332"/>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3.3.2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לא חוקי</a:t>
            </a:r>
          </a:p>
        </p:txBody>
      </p:sp>
      <p:sp>
        <p:nvSpPr>
          <p:cNvPr id="47" name="מלבן: פינות מעוגלות 46">
            <a:extLst>
              <a:ext uri="{FF2B5EF4-FFF2-40B4-BE49-F238E27FC236}">
                <a16:creationId xmlns:a16="http://schemas.microsoft.com/office/drawing/2014/main" id="{82F1D28B-18B0-60DA-6055-0D7644029DB1}"/>
              </a:ext>
            </a:extLst>
          </p:cNvPr>
          <p:cNvSpPr/>
          <p:nvPr/>
        </p:nvSpPr>
        <p:spPr>
          <a:xfrm>
            <a:off x="11277599"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3.1.1 </a:t>
            </a:r>
          </a:p>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200" b="1" i="0" u="none" strike="noStrike" kern="1200" cap="none" spc="0" normalizeH="0" baseline="0" noProof="0" dirty="0">
                <a:ln>
                  <a:noFill/>
                </a:ln>
                <a:solidFill>
                  <a:prstClr val="black"/>
                </a:solidFill>
                <a:effectLst/>
                <a:uLnTx/>
                <a:uFillTx/>
                <a:latin typeface="Aptos" panose="02110004020202020204"/>
                <a:ea typeface="+mn-ea"/>
                <a:cs typeface="Arial" panose="020B0604020202020204" pitchFamily="34" charset="0"/>
              </a:rPr>
              <a:t>חוקי</a:t>
            </a:r>
          </a:p>
        </p:txBody>
      </p:sp>
      <p:cxnSp>
        <p:nvCxnSpPr>
          <p:cNvPr id="49" name="מחבר חץ ישר 48">
            <a:extLst>
              <a:ext uri="{FF2B5EF4-FFF2-40B4-BE49-F238E27FC236}">
                <a16:creationId xmlns:a16="http://schemas.microsoft.com/office/drawing/2014/main" id="{CBF52DF1-D10E-1A17-4B62-1A64635DBF9A}"/>
              </a:ext>
            </a:extLst>
          </p:cNvPr>
          <p:cNvCxnSpPr>
            <a:stCxn id="28" idx="1"/>
            <a:endCxn id="32" idx="0"/>
          </p:cNvCxnSpPr>
          <p:nvPr/>
        </p:nvCxnSpPr>
        <p:spPr>
          <a:xfrm flipH="1">
            <a:off x="2434769" y="1967145"/>
            <a:ext cx="2063752" cy="113773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51" name="מחבר חץ ישר 50">
            <a:extLst>
              <a:ext uri="{FF2B5EF4-FFF2-40B4-BE49-F238E27FC236}">
                <a16:creationId xmlns:a16="http://schemas.microsoft.com/office/drawing/2014/main" id="{4B903B6A-5336-B946-B5F4-92AF37114D2C}"/>
              </a:ext>
            </a:extLst>
          </p:cNvPr>
          <p:cNvCxnSpPr>
            <a:stCxn id="28" idx="3"/>
            <a:endCxn id="30" idx="0"/>
          </p:cNvCxnSpPr>
          <p:nvPr/>
        </p:nvCxnSpPr>
        <p:spPr>
          <a:xfrm>
            <a:off x="7454025" y="1967145"/>
            <a:ext cx="2854191" cy="1165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מחבר חץ ישר 52">
            <a:extLst>
              <a:ext uri="{FF2B5EF4-FFF2-40B4-BE49-F238E27FC236}">
                <a16:creationId xmlns:a16="http://schemas.microsoft.com/office/drawing/2014/main" id="{90EC752B-19E4-155A-2501-C9D95B45F301}"/>
              </a:ext>
            </a:extLst>
          </p:cNvPr>
          <p:cNvCxnSpPr>
            <a:cxnSpLocks/>
          </p:cNvCxnSpPr>
          <p:nvPr/>
        </p:nvCxnSpPr>
        <p:spPr>
          <a:xfrm>
            <a:off x="6320591" y="2460853"/>
            <a:ext cx="0" cy="6722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מחבר חץ ישר 54">
            <a:extLst>
              <a:ext uri="{FF2B5EF4-FFF2-40B4-BE49-F238E27FC236}">
                <a16:creationId xmlns:a16="http://schemas.microsoft.com/office/drawing/2014/main" id="{9EC45FA1-C82B-F683-C9D3-59BD0B42BFB1}"/>
              </a:ext>
            </a:extLst>
          </p:cNvPr>
          <p:cNvCxnSpPr>
            <a:stCxn id="30" idx="2"/>
            <a:endCxn id="47" idx="0"/>
          </p:cNvCxnSpPr>
          <p:nvPr/>
        </p:nvCxnSpPr>
        <p:spPr>
          <a:xfrm>
            <a:off x="10308216" y="4120540"/>
            <a:ext cx="1426584" cy="563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מחבר חץ ישר 56">
            <a:extLst>
              <a:ext uri="{FF2B5EF4-FFF2-40B4-BE49-F238E27FC236}">
                <a16:creationId xmlns:a16="http://schemas.microsoft.com/office/drawing/2014/main" id="{417188E5-3A01-5418-D246-A1127EC8B8B4}"/>
              </a:ext>
            </a:extLst>
          </p:cNvPr>
          <p:cNvCxnSpPr>
            <a:stCxn id="30" idx="2"/>
            <a:endCxn id="36" idx="0"/>
          </p:cNvCxnSpPr>
          <p:nvPr/>
        </p:nvCxnSpPr>
        <p:spPr>
          <a:xfrm>
            <a:off x="10308216" y="4120540"/>
            <a:ext cx="425215" cy="5631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מחבר חץ ישר 58">
            <a:extLst>
              <a:ext uri="{FF2B5EF4-FFF2-40B4-BE49-F238E27FC236}">
                <a16:creationId xmlns:a16="http://schemas.microsoft.com/office/drawing/2014/main" id="{221D5AB3-8C93-3A09-D9BB-340F022DB7F8}"/>
              </a:ext>
            </a:extLst>
          </p:cNvPr>
          <p:cNvCxnSpPr>
            <a:stCxn id="30" idx="2"/>
            <a:endCxn id="37" idx="0"/>
          </p:cNvCxnSpPr>
          <p:nvPr/>
        </p:nvCxnSpPr>
        <p:spPr>
          <a:xfrm flipH="1">
            <a:off x="9752486" y="4120540"/>
            <a:ext cx="555730" cy="5682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מחבר חץ ישר 60">
            <a:extLst>
              <a:ext uri="{FF2B5EF4-FFF2-40B4-BE49-F238E27FC236}">
                <a16:creationId xmlns:a16="http://schemas.microsoft.com/office/drawing/2014/main" id="{4885F5F1-6501-CFDC-BC39-B007608E48DA}"/>
              </a:ext>
            </a:extLst>
          </p:cNvPr>
          <p:cNvCxnSpPr>
            <a:stCxn id="30" idx="2"/>
            <a:endCxn id="38" idx="0"/>
          </p:cNvCxnSpPr>
          <p:nvPr/>
        </p:nvCxnSpPr>
        <p:spPr>
          <a:xfrm flipH="1">
            <a:off x="8732104" y="4120540"/>
            <a:ext cx="1576112" cy="5831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מחבר חץ ישר 62">
            <a:extLst>
              <a:ext uri="{FF2B5EF4-FFF2-40B4-BE49-F238E27FC236}">
                <a16:creationId xmlns:a16="http://schemas.microsoft.com/office/drawing/2014/main" id="{79D64AFE-3AFB-CFBD-38A2-001EF841825C}"/>
              </a:ext>
            </a:extLst>
          </p:cNvPr>
          <p:cNvCxnSpPr>
            <a:stCxn id="31" idx="2"/>
            <a:endCxn id="39" idx="0"/>
          </p:cNvCxnSpPr>
          <p:nvPr/>
        </p:nvCxnSpPr>
        <p:spPr>
          <a:xfrm>
            <a:off x="6371492" y="4092292"/>
            <a:ext cx="116341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5" name="מחבר חץ ישר 1024">
            <a:extLst>
              <a:ext uri="{FF2B5EF4-FFF2-40B4-BE49-F238E27FC236}">
                <a16:creationId xmlns:a16="http://schemas.microsoft.com/office/drawing/2014/main" id="{41602C23-0534-6D27-726E-A21E1564C395}"/>
              </a:ext>
            </a:extLst>
          </p:cNvPr>
          <p:cNvCxnSpPr>
            <a:stCxn id="31" idx="2"/>
            <a:endCxn id="40" idx="0"/>
          </p:cNvCxnSpPr>
          <p:nvPr/>
        </p:nvCxnSpPr>
        <p:spPr>
          <a:xfrm>
            <a:off x="6371492" y="4092292"/>
            <a:ext cx="15775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9" name="מחבר חץ ישר 1028">
            <a:extLst>
              <a:ext uri="{FF2B5EF4-FFF2-40B4-BE49-F238E27FC236}">
                <a16:creationId xmlns:a16="http://schemas.microsoft.com/office/drawing/2014/main" id="{C95F66BB-9F31-4473-3888-AF08BA52992E}"/>
              </a:ext>
            </a:extLst>
          </p:cNvPr>
          <p:cNvCxnSpPr>
            <a:stCxn id="31" idx="2"/>
            <a:endCxn id="41" idx="0"/>
          </p:cNvCxnSpPr>
          <p:nvPr/>
        </p:nvCxnSpPr>
        <p:spPr>
          <a:xfrm flipH="1">
            <a:off x="5519073" y="4092292"/>
            <a:ext cx="852419"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1" name="מחבר חץ ישר 1030">
            <a:extLst>
              <a:ext uri="{FF2B5EF4-FFF2-40B4-BE49-F238E27FC236}">
                <a16:creationId xmlns:a16="http://schemas.microsoft.com/office/drawing/2014/main" id="{FE9D8982-9EAC-0F09-F749-D02185BCD253}"/>
              </a:ext>
            </a:extLst>
          </p:cNvPr>
          <p:cNvCxnSpPr>
            <a:stCxn id="31" idx="2"/>
            <a:endCxn id="42" idx="0"/>
          </p:cNvCxnSpPr>
          <p:nvPr/>
        </p:nvCxnSpPr>
        <p:spPr>
          <a:xfrm flipH="1">
            <a:off x="4547025" y="4092292"/>
            <a:ext cx="1824467" cy="6212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3" name="מחבר חץ ישר 1032">
            <a:extLst>
              <a:ext uri="{FF2B5EF4-FFF2-40B4-BE49-F238E27FC236}">
                <a16:creationId xmlns:a16="http://schemas.microsoft.com/office/drawing/2014/main" id="{EB3310F4-1CB6-4EF7-DD6E-5EB477F790BA}"/>
              </a:ext>
            </a:extLst>
          </p:cNvPr>
          <p:cNvCxnSpPr>
            <a:stCxn id="32" idx="2"/>
            <a:endCxn id="43" idx="0"/>
          </p:cNvCxnSpPr>
          <p:nvPr/>
        </p:nvCxnSpPr>
        <p:spPr>
          <a:xfrm>
            <a:off x="2434769" y="4092292"/>
            <a:ext cx="974728"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5" name="מחבר חץ ישר 1034">
            <a:extLst>
              <a:ext uri="{FF2B5EF4-FFF2-40B4-BE49-F238E27FC236}">
                <a16:creationId xmlns:a16="http://schemas.microsoft.com/office/drawing/2014/main" id="{6E10DA82-5730-D43C-778C-56D013314643}"/>
              </a:ext>
            </a:extLst>
          </p:cNvPr>
          <p:cNvCxnSpPr>
            <a:stCxn id="32" idx="2"/>
            <a:endCxn id="44" idx="0"/>
          </p:cNvCxnSpPr>
          <p:nvPr/>
        </p:nvCxnSpPr>
        <p:spPr>
          <a:xfrm flipH="1">
            <a:off x="499817" y="4092292"/>
            <a:ext cx="1934952" cy="6290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41" name="סוגר מסולסל ימני 1040">
            <a:extLst>
              <a:ext uri="{FF2B5EF4-FFF2-40B4-BE49-F238E27FC236}">
                <a16:creationId xmlns:a16="http://schemas.microsoft.com/office/drawing/2014/main" id="{E4DF35BE-D61D-2BC0-8E04-5793FA76E4EF}"/>
              </a:ext>
            </a:extLst>
          </p:cNvPr>
          <p:cNvSpPr/>
          <p:nvPr/>
        </p:nvSpPr>
        <p:spPr>
          <a:xfrm rot="5400000">
            <a:off x="10025178" y="4056162"/>
            <a:ext cx="369013" cy="3285016"/>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47" name="סוגר מסולסל ימני 1046">
            <a:extLst>
              <a:ext uri="{FF2B5EF4-FFF2-40B4-BE49-F238E27FC236}">
                <a16:creationId xmlns:a16="http://schemas.microsoft.com/office/drawing/2014/main" id="{C5AFAFC8-8ADA-3D2E-5D84-340FCD67551D}"/>
              </a:ext>
            </a:extLst>
          </p:cNvPr>
          <p:cNvSpPr/>
          <p:nvPr/>
        </p:nvSpPr>
        <p:spPr>
          <a:xfrm rot="5400000">
            <a:off x="5911491" y="4113280"/>
            <a:ext cx="369014" cy="3285018"/>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48" name="סוגר מסולסל ימני 1047">
            <a:extLst>
              <a:ext uri="{FF2B5EF4-FFF2-40B4-BE49-F238E27FC236}">
                <a16:creationId xmlns:a16="http://schemas.microsoft.com/office/drawing/2014/main" id="{6503B98C-58C2-FD00-7C50-E4BAD20427E2}"/>
              </a:ext>
            </a:extLst>
          </p:cNvPr>
          <p:cNvSpPr/>
          <p:nvPr/>
        </p:nvSpPr>
        <p:spPr>
          <a:xfrm rot="5400000">
            <a:off x="1651921" y="4171475"/>
            <a:ext cx="424482" cy="3197384"/>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50" name="תיבת טקסט 1049">
            <a:extLst>
              <a:ext uri="{FF2B5EF4-FFF2-40B4-BE49-F238E27FC236}">
                <a16:creationId xmlns:a16="http://schemas.microsoft.com/office/drawing/2014/main" id="{A7813FF6-98DB-CB63-75C7-04F1A95C2A15}"/>
              </a:ext>
            </a:extLst>
          </p:cNvPr>
          <p:cNvSpPr txBox="1"/>
          <p:nvPr/>
        </p:nvSpPr>
        <p:spPr>
          <a:xfrm>
            <a:off x="5273190" y="5842907"/>
            <a:ext cx="6125496" cy="369332"/>
          </a:xfrm>
          <a:prstGeom prst="rect">
            <a:avLst/>
          </a:prstGeom>
          <a:noFill/>
        </p:spPr>
        <p:txBody>
          <a:bodyPr wrap="square">
            <a:spAutoFit/>
          </a:bodyPr>
          <a:lstStyle/>
          <a:p>
            <a:r>
              <a:rPr lang="en-US" b="1" dirty="0"/>
              <a:t>Test Execution 3.1.1-4 </a:t>
            </a:r>
            <a:endParaRPr lang="he-IL" b="1" dirty="0"/>
          </a:p>
        </p:txBody>
      </p:sp>
      <p:sp>
        <p:nvSpPr>
          <p:cNvPr id="1051" name="תיבת טקסט 1050">
            <a:extLst>
              <a:ext uri="{FF2B5EF4-FFF2-40B4-BE49-F238E27FC236}">
                <a16:creationId xmlns:a16="http://schemas.microsoft.com/office/drawing/2014/main" id="{AEACF828-68A4-901C-3B2A-0C1F7E7F65CC}"/>
              </a:ext>
            </a:extLst>
          </p:cNvPr>
          <p:cNvSpPr txBox="1"/>
          <p:nvPr/>
        </p:nvSpPr>
        <p:spPr>
          <a:xfrm>
            <a:off x="987236" y="5859756"/>
            <a:ext cx="6125496" cy="369332"/>
          </a:xfrm>
          <a:prstGeom prst="rect">
            <a:avLst/>
          </a:prstGeom>
          <a:noFill/>
        </p:spPr>
        <p:txBody>
          <a:bodyPr wrap="square">
            <a:spAutoFit/>
          </a:bodyPr>
          <a:lstStyle/>
          <a:p>
            <a:r>
              <a:rPr lang="en-US" b="1" dirty="0"/>
              <a:t>Test Execution 3.2.1-4</a:t>
            </a:r>
            <a:endParaRPr lang="he-IL" b="1" dirty="0"/>
          </a:p>
        </p:txBody>
      </p:sp>
      <p:sp>
        <p:nvSpPr>
          <p:cNvPr id="1052" name="תיבת טקסט 1051">
            <a:extLst>
              <a:ext uri="{FF2B5EF4-FFF2-40B4-BE49-F238E27FC236}">
                <a16:creationId xmlns:a16="http://schemas.microsoft.com/office/drawing/2014/main" id="{773F45D3-396C-602C-0B62-AC08CD4079A1}"/>
              </a:ext>
            </a:extLst>
          </p:cNvPr>
          <p:cNvSpPr txBox="1"/>
          <p:nvPr/>
        </p:nvSpPr>
        <p:spPr>
          <a:xfrm>
            <a:off x="-3298718" y="5865680"/>
            <a:ext cx="6125496" cy="369332"/>
          </a:xfrm>
          <a:prstGeom prst="rect">
            <a:avLst/>
          </a:prstGeom>
          <a:noFill/>
        </p:spPr>
        <p:txBody>
          <a:bodyPr wrap="square">
            <a:spAutoFit/>
          </a:bodyPr>
          <a:lstStyle/>
          <a:p>
            <a:r>
              <a:rPr lang="en-US" b="1" dirty="0"/>
              <a:t>Test Execution 3.3.1-2</a:t>
            </a:r>
            <a:endParaRPr lang="he-IL" b="1" dirty="0"/>
          </a:p>
        </p:txBody>
      </p:sp>
    </p:spTree>
    <p:extLst>
      <p:ext uri="{BB962C8B-B14F-4D97-AF65-F5344CB8AC3E}">
        <p14:creationId xmlns:p14="http://schemas.microsoft.com/office/powerpoint/2010/main" val="1232787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6" y="-10593"/>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-4</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5" y="6306515"/>
            <a:ext cx="927301"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18</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3" name="תמונה 2">
            <a:extLst>
              <a:ext uri="{FF2B5EF4-FFF2-40B4-BE49-F238E27FC236}">
                <a16:creationId xmlns:a16="http://schemas.microsoft.com/office/drawing/2014/main" id="{6F477366-755C-08B1-7E75-F9E1D4314C5F}"/>
              </a:ext>
            </a:extLst>
          </p:cNvPr>
          <p:cNvPicPr>
            <a:picLocks noChangeAspect="1"/>
          </p:cNvPicPr>
          <p:nvPr/>
        </p:nvPicPr>
        <p:blipFill>
          <a:blip r:embed="rId4"/>
          <a:stretch>
            <a:fillRect/>
          </a:stretch>
        </p:blipFill>
        <p:spPr>
          <a:xfrm>
            <a:off x="1691149" y="1356007"/>
            <a:ext cx="9124336" cy="4823878"/>
          </a:xfrm>
          <a:prstGeom prst="rect">
            <a:avLst/>
          </a:prstGeom>
          <a:ln>
            <a:noFill/>
          </a:ln>
          <a:effectLst>
            <a:outerShdw blurRad="292100" dist="139700" dir="2700000" algn="tl" rotWithShape="0">
              <a:srgbClr val="333333">
                <a:alpha val="65000"/>
              </a:srgbClr>
            </a:outerShdw>
          </a:effectLst>
        </p:spPr>
      </p:pic>
      <p:sp>
        <p:nvSpPr>
          <p:cNvPr id="4" name="אליפסה 3">
            <a:extLst>
              <a:ext uri="{FF2B5EF4-FFF2-40B4-BE49-F238E27FC236}">
                <a16:creationId xmlns:a16="http://schemas.microsoft.com/office/drawing/2014/main" id="{972F1329-7745-5B86-E9AC-EF4C3C41A692}"/>
              </a:ext>
            </a:extLst>
          </p:cNvPr>
          <p:cNvSpPr/>
          <p:nvPr/>
        </p:nvSpPr>
        <p:spPr>
          <a:xfrm>
            <a:off x="2280808" y="2384454"/>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5" name="אליפסה 4">
            <a:extLst>
              <a:ext uri="{FF2B5EF4-FFF2-40B4-BE49-F238E27FC236}">
                <a16:creationId xmlns:a16="http://schemas.microsoft.com/office/drawing/2014/main" id="{E2E557C4-CDFE-977D-8239-2F208570C1B9}"/>
              </a:ext>
            </a:extLst>
          </p:cNvPr>
          <p:cNvSpPr/>
          <p:nvPr/>
        </p:nvSpPr>
        <p:spPr>
          <a:xfrm>
            <a:off x="2280807" y="2679446"/>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8" name="אליפסה 7">
            <a:extLst>
              <a:ext uri="{FF2B5EF4-FFF2-40B4-BE49-F238E27FC236}">
                <a16:creationId xmlns:a16="http://schemas.microsoft.com/office/drawing/2014/main" id="{F7C3ED48-FA85-2D7F-B7A5-D5607226CA1D}"/>
              </a:ext>
            </a:extLst>
          </p:cNvPr>
          <p:cNvSpPr/>
          <p:nvPr/>
        </p:nvSpPr>
        <p:spPr>
          <a:xfrm>
            <a:off x="2280807" y="2974438"/>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9" name="אליפסה 8">
            <a:extLst>
              <a:ext uri="{FF2B5EF4-FFF2-40B4-BE49-F238E27FC236}">
                <a16:creationId xmlns:a16="http://schemas.microsoft.com/office/drawing/2014/main" id="{4C0B29E0-CFF3-4E2A-2BF4-73E13C3DEE7E}"/>
              </a:ext>
            </a:extLst>
          </p:cNvPr>
          <p:cNvSpPr/>
          <p:nvPr/>
        </p:nvSpPr>
        <p:spPr>
          <a:xfrm>
            <a:off x="2280807" y="3235595"/>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4" name="אליפסה 13">
            <a:extLst>
              <a:ext uri="{FF2B5EF4-FFF2-40B4-BE49-F238E27FC236}">
                <a16:creationId xmlns:a16="http://schemas.microsoft.com/office/drawing/2014/main" id="{D3D015A7-18F2-16FA-86DB-48268677D667}"/>
              </a:ext>
            </a:extLst>
          </p:cNvPr>
          <p:cNvSpPr/>
          <p:nvPr/>
        </p:nvSpPr>
        <p:spPr>
          <a:xfrm>
            <a:off x="2270703" y="3507358"/>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5" name="אליפסה 14">
            <a:extLst>
              <a:ext uri="{FF2B5EF4-FFF2-40B4-BE49-F238E27FC236}">
                <a16:creationId xmlns:a16="http://schemas.microsoft.com/office/drawing/2014/main" id="{2D5579A7-B678-EE93-6A2D-749E5098AA1E}"/>
              </a:ext>
            </a:extLst>
          </p:cNvPr>
          <p:cNvSpPr/>
          <p:nvPr/>
        </p:nvSpPr>
        <p:spPr>
          <a:xfrm>
            <a:off x="2280807" y="3747601"/>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6" name="אליפסה 15">
            <a:extLst>
              <a:ext uri="{FF2B5EF4-FFF2-40B4-BE49-F238E27FC236}">
                <a16:creationId xmlns:a16="http://schemas.microsoft.com/office/drawing/2014/main" id="{7E588197-0600-9235-595F-61DE6742A361}"/>
              </a:ext>
            </a:extLst>
          </p:cNvPr>
          <p:cNvSpPr/>
          <p:nvPr/>
        </p:nvSpPr>
        <p:spPr>
          <a:xfrm>
            <a:off x="2280806" y="5689108"/>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7" name="אליפסה 16">
            <a:extLst>
              <a:ext uri="{FF2B5EF4-FFF2-40B4-BE49-F238E27FC236}">
                <a16:creationId xmlns:a16="http://schemas.microsoft.com/office/drawing/2014/main" id="{B6C0A5C1-43B0-ED49-996F-0B8EBF550F6E}"/>
              </a:ext>
            </a:extLst>
          </p:cNvPr>
          <p:cNvSpPr/>
          <p:nvPr/>
        </p:nvSpPr>
        <p:spPr>
          <a:xfrm>
            <a:off x="2280806" y="5983470"/>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2" name="תמונה 1">
            <a:extLst>
              <a:ext uri="{FF2B5EF4-FFF2-40B4-BE49-F238E27FC236}">
                <a16:creationId xmlns:a16="http://schemas.microsoft.com/office/drawing/2014/main" id="{04B07D26-CADA-C3B8-26B4-510A7EB35A85}"/>
              </a:ext>
            </a:extLst>
          </p:cNvPr>
          <p:cNvPicPr>
            <a:picLocks noChangeAspect="1"/>
          </p:cNvPicPr>
          <p:nvPr/>
        </p:nvPicPr>
        <p:blipFill>
          <a:blip r:embed="rId5"/>
          <a:stretch>
            <a:fillRect/>
          </a:stretch>
        </p:blipFill>
        <p:spPr>
          <a:xfrm>
            <a:off x="123557" y="4979972"/>
            <a:ext cx="1310077" cy="1199913"/>
          </a:xfrm>
          <a:prstGeom prst="rect">
            <a:avLst/>
          </a:prstGeom>
          <a:ln>
            <a:noFill/>
          </a:ln>
          <a:effectLst>
            <a:softEdge rad="112500"/>
          </a:effectLst>
        </p:spPr>
      </p:pic>
      <p:sp>
        <p:nvSpPr>
          <p:cNvPr id="18" name="מלבן 17">
            <a:extLst>
              <a:ext uri="{FF2B5EF4-FFF2-40B4-BE49-F238E27FC236}">
                <a16:creationId xmlns:a16="http://schemas.microsoft.com/office/drawing/2014/main" id="{9D913C5C-6571-13E9-0DBF-8E11133C29D5}"/>
              </a:ext>
            </a:extLst>
          </p:cNvPr>
          <p:cNvSpPr/>
          <p:nvPr/>
        </p:nvSpPr>
        <p:spPr>
          <a:xfrm>
            <a:off x="294407" y="5617780"/>
            <a:ext cx="720464" cy="461665"/>
          </a:xfrm>
          <a:prstGeom prst="rect">
            <a:avLst/>
          </a:prstGeom>
          <a:noFill/>
        </p:spPr>
        <p:txBody>
          <a:bodyPr wrap="square" lIns="91440" tIns="45720" rIns="91440" bIns="45720">
            <a:spAutoFit/>
          </a:bodyPr>
          <a:lstStyle/>
          <a:p>
            <a:pPr algn="ctr"/>
            <a:r>
              <a:rPr lang="en-US" sz="1200" b="1" dirty="0">
                <a:effectLst/>
                <a:latin typeface="David" panose="020E0502060401010101" pitchFamily="34" charset="-79"/>
                <a:ea typeface="Arial" panose="020B0604020202020204" pitchFamily="34" charset="0"/>
              </a:rPr>
              <a:t>Pro Max 13</a:t>
            </a:r>
            <a:endParaRPr lang="he-IL" sz="4000" b="1" cap="none" spc="0" dirty="0">
              <a:ln w="0"/>
              <a:solidFill>
                <a:schemeClr val="tx1"/>
              </a:solidFill>
              <a:effectLst>
                <a:outerShdw blurRad="38100" dist="19050" dir="2700000" algn="tl" rotWithShape="0">
                  <a:schemeClr val="dk1">
                    <a:alpha val="40000"/>
                  </a:schemeClr>
                </a:outerShdw>
              </a:effectLst>
            </a:endParaRPr>
          </a:p>
        </p:txBody>
      </p:sp>
      <p:pic>
        <p:nvPicPr>
          <p:cNvPr id="19" name="תמונה 18">
            <a:extLst>
              <a:ext uri="{FF2B5EF4-FFF2-40B4-BE49-F238E27FC236}">
                <a16:creationId xmlns:a16="http://schemas.microsoft.com/office/drawing/2014/main" id="{571C4187-7974-C1D9-889A-398D9BDC19FC}"/>
              </a:ext>
            </a:extLst>
          </p:cNvPr>
          <p:cNvPicPr>
            <a:picLocks noChangeAspect="1"/>
          </p:cNvPicPr>
          <p:nvPr/>
        </p:nvPicPr>
        <p:blipFill>
          <a:blip r:embed="rId6"/>
          <a:stretch>
            <a:fillRect/>
          </a:stretch>
        </p:blipFill>
        <p:spPr>
          <a:xfrm>
            <a:off x="-54079" y="1588532"/>
            <a:ext cx="1691149" cy="1199912"/>
          </a:xfrm>
          <a:prstGeom prst="rect">
            <a:avLst/>
          </a:prstGeom>
          <a:ln>
            <a:noFill/>
          </a:ln>
          <a:effectLst>
            <a:softEdge rad="112500"/>
          </a:effectLst>
        </p:spPr>
      </p:pic>
      <p:pic>
        <p:nvPicPr>
          <p:cNvPr id="20" name="תמונה 19">
            <a:extLst>
              <a:ext uri="{FF2B5EF4-FFF2-40B4-BE49-F238E27FC236}">
                <a16:creationId xmlns:a16="http://schemas.microsoft.com/office/drawing/2014/main" id="{96CEB984-DB28-AE8B-FBB9-EBCF3393DAAA}"/>
              </a:ext>
            </a:extLst>
          </p:cNvPr>
          <p:cNvPicPr>
            <a:picLocks noChangeAspect="1"/>
          </p:cNvPicPr>
          <p:nvPr/>
        </p:nvPicPr>
        <p:blipFill>
          <a:blip r:embed="rId7"/>
          <a:stretch>
            <a:fillRect/>
          </a:stretch>
        </p:blipFill>
        <p:spPr>
          <a:xfrm>
            <a:off x="137651" y="3361343"/>
            <a:ext cx="1313220" cy="898543"/>
          </a:xfrm>
          <a:prstGeom prst="rect">
            <a:avLst/>
          </a:prstGeom>
        </p:spPr>
      </p:pic>
      <p:pic>
        <p:nvPicPr>
          <p:cNvPr id="22" name="תמונה 21" descr="תמונה שמכילה סמל, גופן, כחול חשמלי, לוגו&#10;&#10;התיאור נוצר באופן אוטומטי">
            <a:extLst>
              <a:ext uri="{FF2B5EF4-FFF2-40B4-BE49-F238E27FC236}">
                <a16:creationId xmlns:a16="http://schemas.microsoft.com/office/drawing/2014/main" id="{D85A87A3-42F2-D7F5-B372-8D4DA3B82B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26066" y="2897442"/>
            <a:ext cx="1632155" cy="1632155"/>
          </a:xfrm>
          <a:prstGeom prst="rect">
            <a:avLst/>
          </a:prstGeom>
        </p:spPr>
      </p:pic>
      <p:pic>
        <p:nvPicPr>
          <p:cNvPr id="23" name="תמונה 22">
            <a:extLst>
              <a:ext uri="{FF2B5EF4-FFF2-40B4-BE49-F238E27FC236}">
                <a16:creationId xmlns:a16="http://schemas.microsoft.com/office/drawing/2014/main" id="{07BED4BA-FF16-043A-5E0D-26EC6179679A}"/>
              </a:ext>
            </a:extLst>
          </p:cNvPr>
          <p:cNvPicPr>
            <a:picLocks noChangeAspect="1"/>
          </p:cNvPicPr>
          <p:nvPr/>
        </p:nvPicPr>
        <p:blipFill>
          <a:blip r:embed="rId9"/>
          <a:stretch>
            <a:fillRect/>
          </a:stretch>
        </p:blipFill>
        <p:spPr>
          <a:xfrm>
            <a:off x="9010881" y="1370488"/>
            <a:ext cx="1800621" cy="1043403"/>
          </a:xfrm>
          <a:prstGeom prst="rect">
            <a:avLst/>
          </a:prstGeom>
        </p:spPr>
      </p:pic>
    </p:spTree>
    <p:extLst>
      <p:ext uri="{BB962C8B-B14F-4D97-AF65-F5344CB8AC3E}">
        <p14:creationId xmlns:p14="http://schemas.microsoft.com/office/powerpoint/2010/main" val="2782519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14338" y="17894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a:t>
            </a:r>
            <a:r>
              <a:rPr lang="en-US" sz="8000" b="1" dirty="0">
                <a:ln w="12700" cmpd="sng">
                  <a:solidFill>
                    <a:srgbClr val="002060"/>
                  </a:solidFill>
                  <a:prstDash val="solid"/>
                </a:ln>
                <a:solidFill>
                  <a:srgbClr val="FF0000"/>
                </a:solidFill>
              </a:rPr>
              <a:t>4</a:t>
            </a:r>
            <a:endParaRPr lang="he-IL" sz="8000" b="1" dirty="0">
              <a:ln w="12700" cmpd="sng">
                <a:solidFill>
                  <a:srgbClr val="002060"/>
                </a:solidFill>
                <a:prstDash val="solid"/>
              </a:ln>
              <a:solidFill>
                <a:srgbClr val="FF0000"/>
              </a:solidFill>
            </a:endParaRP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896346"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19</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8" name="מלבן: פינות מעוגלות 27">
            <a:extLst>
              <a:ext uri="{FF2B5EF4-FFF2-40B4-BE49-F238E27FC236}">
                <a16:creationId xmlns:a16="http://schemas.microsoft.com/office/drawing/2014/main" id="{E3BEB84C-C70A-4ECB-F9EE-929B9907AAB9}"/>
              </a:ext>
            </a:extLst>
          </p:cNvPr>
          <p:cNvSpPr/>
          <p:nvPr/>
        </p:nvSpPr>
        <p:spPr>
          <a:xfrm>
            <a:off x="4498521" y="1473437"/>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4. לא פונקציונלי </a:t>
            </a:r>
          </a:p>
          <a:p>
            <a:pPr algn="ctr"/>
            <a:r>
              <a:rPr lang="en-US" b="1" dirty="0">
                <a:solidFill>
                  <a:schemeClr val="tx1"/>
                </a:solidFill>
              </a:rPr>
              <a:t>Mobile &amp; Web</a:t>
            </a:r>
            <a:endParaRPr lang="he-IL" b="1" dirty="0">
              <a:solidFill>
                <a:schemeClr val="tx1"/>
              </a:solidFill>
            </a:endParaRPr>
          </a:p>
        </p:txBody>
      </p:sp>
      <p:sp>
        <p:nvSpPr>
          <p:cNvPr id="30" name="מלבן: פינות מעוגלות 29">
            <a:extLst>
              <a:ext uri="{FF2B5EF4-FFF2-40B4-BE49-F238E27FC236}">
                <a16:creationId xmlns:a16="http://schemas.microsoft.com/office/drawing/2014/main" id="{BCDE21EC-1EA5-C7E7-40C6-94EFE3F8783E}"/>
              </a:ext>
            </a:extLst>
          </p:cNvPr>
          <p:cNvSpPr/>
          <p:nvPr/>
        </p:nvSpPr>
        <p:spPr>
          <a:xfrm>
            <a:off x="8830464" y="3133124"/>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4.1. שימושיות </a:t>
            </a:r>
            <a:r>
              <a:rPr lang="en-US" b="1" dirty="0">
                <a:solidFill>
                  <a:schemeClr val="tx1"/>
                </a:solidFill>
              </a:rPr>
              <a:t>Mobile </a:t>
            </a:r>
            <a:endParaRPr lang="he-IL" b="1" dirty="0">
              <a:solidFill>
                <a:schemeClr val="tx1"/>
              </a:solidFill>
            </a:endParaRPr>
          </a:p>
        </p:txBody>
      </p:sp>
      <p:sp>
        <p:nvSpPr>
          <p:cNvPr id="31" name="מלבן: פינות מעוגלות 30">
            <a:extLst>
              <a:ext uri="{FF2B5EF4-FFF2-40B4-BE49-F238E27FC236}">
                <a16:creationId xmlns:a16="http://schemas.microsoft.com/office/drawing/2014/main" id="{285948BE-5B61-D23C-EE17-28CFF81F2C19}"/>
              </a:ext>
            </a:extLst>
          </p:cNvPr>
          <p:cNvSpPr/>
          <p:nvPr/>
        </p:nvSpPr>
        <p:spPr>
          <a:xfrm>
            <a:off x="4737977"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4.2. תאימות</a:t>
            </a:r>
          </a:p>
          <a:p>
            <a:pPr algn="ctr"/>
            <a:r>
              <a:rPr lang="he-IL" b="1" dirty="0">
                <a:solidFill>
                  <a:schemeClr val="tx1"/>
                </a:solidFill>
              </a:rPr>
              <a:t> דפדפנים - </a:t>
            </a:r>
            <a:r>
              <a:rPr lang="en-US" b="1" dirty="0">
                <a:solidFill>
                  <a:schemeClr val="tx1"/>
                </a:solidFill>
              </a:rPr>
              <a:t>Web</a:t>
            </a:r>
            <a:endParaRPr lang="he-IL" b="1" dirty="0">
              <a:solidFill>
                <a:schemeClr val="tx1"/>
              </a:solidFill>
            </a:endParaRPr>
          </a:p>
        </p:txBody>
      </p:sp>
      <p:sp>
        <p:nvSpPr>
          <p:cNvPr id="32" name="מלבן: פינות מעוגלות 31">
            <a:extLst>
              <a:ext uri="{FF2B5EF4-FFF2-40B4-BE49-F238E27FC236}">
                <a16:creationId xmlns:a16="http://schemas.microsoft.com/office/drawing/2014/main" id="{12503835-DD15-043B-9C38-D3029028FB9F}"/>
              </a:ext>
            </a:extLst>
          </p:cNvPr>
          <p:cNvSpPr/>
          <p:nvPr/>
        </p:nvSpPr>
        <p:spPr>
          <a:xfrm>
            <a:off x="957017"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4.3 :תאימות  </a:t>
            </a:r>
          </a:p>
          <a:p>
            <a:pPr algn="ctr"/>
            <a:r>
              <a:rPr lang="he-IL" b="1" dirty="0">
                <a:solidFill>
                  <a:schemeClr val="tx1"/>
                </a:solidFill>
              </a:rPr>
              <a:t> מערכת הפעלה - </a:t>
            </a:r>
            <a:r>
              <a:rPr lang="en-US" b="1" dirty="0">
                <a:solidFill>
                  <a:schemeClr val="tx1"/>
                </a:solidFill>
              </a:rPr>
              <a:t> Mobile </a:t>
            </a:r>
            <a:endParaRPr lang="he-IL" b="1" dirty="0">
              <a:solidFill>
                <a:schemeClr val="tx1"/>
              </a:solidFill>
            </a:endParaRPr>
          </a:p>
        </p:txBody>
      </p:sp>
      <p:sp>
        <p:nvSpPr>
          <p:cNvPr id="38" name="מלבן: פינות מעוגלות 37">
            <a:extLst>
              <a:ext uri="{FF2B5EF4-FFF2-40B4-BE49-F238E27FC236}">
                <a16:creationId xmlns:a16="http://schemas.microsoft.com/office/drawing/2014/main" id="{5E93E270-D9C4-719F-409B-D48F7E36A6AF}"/>
              </a:ext>
            </a:extLst>
          </p:cNvPr>
          <p:cNvSpPr/>
          <p:nvPr/>
        </p:nvSpPr>
        <p:spPr>
          <a:xfrm>
            <a:off x="9851015" y="480952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400" b="1" dirty="0">
                <a:solidFill>
                  <a:schemeClr val="tx1"/>
                </a:solidFill>
              </a:rPr>
              <a:t> 4.1.1 Android</a:t>
            </a:r>
            <a:endParaRPr lang="he-IL" sz="1400" b="1" dirty="0">
              <a:solidFill>
                <a:schemeClr val="tx1"/>
              </a:solidFill>
            </a:endParaRPr>
          </a:p>
        </p:txBody>
      </p:sp>
      <p:sp>
        <p:nvSpPr>
          <p:cNvPr id="42" name="מלבן: פינות מעוגלות 41">
            <a:extLst>
              <a:ext uri="{FF2B5EF4-FFF2-40B4-BE49-F238E27FC236}">
                <a16:creationId xmlns:a16="http://schemas.microsoft.com/office/drawing/2014/main" id="{E28E43DA-CB94-B15E-B0E9-CAEA58A71FF3}"/>
              </a:ext>
            </a:extLst>
          </p:cNvPr>
          <p:cNvSpPr/>
          <p:nvPr/>
        </p:nvSpPr>
        <p:spPr>
          <a:xfrm>
            <a:off x="5767166" y="480952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b="1" dirty="0">
                <a:solidFill>
                  <a:schemeClr val="tx1"/>
                </a:solidFill>
              </a:rPr>
              <a:t> 4.2.1  דפדפנים</a:t>
            </a:r>
          </a:p>
        </p:txBody>
      </p:sp>
      <p:sp>
        <p:nvSpPr>
          <p:cNvPr id="46" name="מלבן: פינות מעוגלות 45">
            <a:extLst>
              <a:ext uri="{FF2B5EF4-FFF2-40B4-BE49-F238E27FC236}">
                <a16:creationId xmlns:a16="http://schemas.microsoft.com/office/drawing/2014/main" id="{94E855C3-4F0E-12BC-1DFB-5EA30DD8F471}"/>
              </a:ext>
            </a:extLst>
          </p:cNvPr>
          <p:cNvSpPr/>
          <p:nvPr/>
        </p:nvSpPr>
        <p:spPr>
          <a:xfrm>
            <a:off x="1975735" y="481821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b="1" dirty="0">
                <a:solidFill>
                  <a:schemeClr val="tx1"/>
                </a:solidFill>
              </a:rPr>
              <a:t>4.3.1 מערכת הפעלה </a:t>
            </a:r>
          </a:p>
        </p:txBody>
      </p:sp>
      <p:cxnSp>
        <p:nvCxnSpPr>
          <p:cNvPr id="49" name="מחבר חץ ישר 48">
            <a:extLst>
              <a:ext uri="{FF2B5EF4-FFF2-40B4-BE49-F238E27FC236}">
                <a16:creationId xmlns:a16="http://schemas.microsoft.com/office/drawing/2014/main" id="{CBF52DF1-D10E-1A17-4B62-1A64635DBF9A}"/>
              </a:ext>
            </a:extLst>
          </p:cNvPr>
          <p:cNvCxnSpPr>
            <a:stCxn id="28" idx="1"/>
            <a:endCxn id="32" idx="0"/>
          </p:cNvCxnSpPr>
          <p:nvPr/>
        </p:nvCxnSpPr>
        <p:spPr>
          <a:xfrm flipH="1">
            <a:off x="2434769" y="1967145"/>
            <a:ext cx="2063752" cy="113773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51" name="מחבר חץ ישר 50">
            <a:extLst>
              <a:ext uri="{FF2B5EF4-FFF2-40B4-BE49-F238E27FC236}">
                <a16:creationId xmlns:a16="http://schemas.microsoft.com/office/drawing/2014/main" id="{4B903B6A-5336-B946-B5F4-92AF37114D2C}"/>
              </a:ext>
            </a:extLst>
          </p:cNvPr>
          <p:cNvCxnSpPr>
            <a:stCxn id="28" idx="3"/>
            <a:endCxn id="30" idx="0"/>
          </p:cNvCxnSpPr>
          <p:nvPr/>
        </p:nvCxnSpPr>
        <p:spPr>
          <a:xfrm>
            <a:off x="7454025" y="1967145"/>
            <a:ext cx="2854191" cy="1165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מחבר חץ ישר 52">
            <a:extLst>
              <a:ext uri="{FF2B5EF4-FFF2-40B4-BE49-F238E27FC236}">
                <a16:creationId xmlns:a16="http://schemas.microsoft.com/office/drawing/2014/main" id="{90EC752B-19E4-155A-2501-C9D95B45F301}"/>
              </a:ext>
            </a:extLst>
          </p:cNvPr>
          <p:cNvCxnSpPr>
            <a:cxnSpLocks/>
          </p:cNvCxnSpPr>
          <p:nvPr/>
        </p:nvCxnSpPr>
        <p:spPr>
          <a:xfrm>
            <a:off x="6215729" y="2460853"/>
            <a:ext cx="0" cy="6440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מחבר חץ ישר 60">
            <a:extLst>
              <a:ext uri="{FF2B5EF4-FFF2-40B4-BE49-F238E27FC236}">
                <a16:creationId xmlns:a16="http://schemas.microsoft.com/office/drawing/2014/main" id="{4885F5F1-6501-CFDC-BC39-B007608E48DA}"/>
              </a:ext>
            </a:extLst>
          </p:cNvPr>
          <p:cNvCxnSpPr>
            <a:stCxn id="30" idx="2"/>
            <a:endCxn id="38" idx="0"/>
          </p:cNvCxnSpPr>
          <p:nvPr/>
        </p:nvCxnSpPr>
        <p:spPr>
          <a:xfrm>
            <a:off x="10308216" y="4120540"/>
            <a:ext cx="0" cy="68898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1" name="מחבר חץ ישר 1030">
            <a:extLst>
              <a:ext uri="{FF2B5EF4-FFF2-40B4-BE49-F238E27FC236}">
                <a16:creationId xmlns:a16="http://schemas.microsoft.com/office/drawing/2014/main" id="{FE9D8982-9EAC-0F09-F749-D02185BCD253}"/>
              </a:ext>
            </a:extLst>
          </p:cNvPr>
          <p:cNvCxnSpPr>
            <a:stCxn id="31" idx="2"/>
            <a:endCxn id="42" idx="0"/>
          </p:cNvCxnSpPr>
          <p:nvPr/>
        </p:nvCxnSpPr>
        <p:spPr>
          <a:xfrm>
            <a:off x="6215729" y="4092292"/>
            <a:ext cx="8638" cy="7172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9" name="מחבר חץ ישר 1038">
            <a:extLst>
              <a:ext uri="{FF2B5EF4-FFF2-40B4-BE49-F238E27FC236}">
                <a16:creationId xmlns:a16="http://schemas.microsoft.com/office/drawing/2014/main" id="{90A4369F-0ABB-E94E-04B9-7334861B418E}"/>
              </a:ext>
            </a:extLst>
          </p:cNvPr>
          <p:cNvCxnSpPr>
            <a:cxnSpLocks/>
            <a:stCxn id="32" idx="2"/>
            <a:endCxn id="46" idx="0"/>
          </p:cNvCxnSpPr>
          <p:nvPr/>
        </p:nvCxnSpPr>
        <p:spPr>
          <a:xfrm flipH="1">
            <a:off x="2432936" y="4092292"/>
            <a:ext cx="1833" cy="7259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41" name="סוגר מסולסל ימני 1040">
            <a:extLst>
              <a:ext uri="{FF2B5EF4-FFF2-40B4-BE49-F238E27FC236}">
                <a16:creationId xmlns:a16="http://schemas.microsoft.com/office/drawing/2014/main" id="{E4DF35BE-D61D-2BC0-8E04-5793FA76E4EF}"/>
              </a:ext>
            </a:extLst>
          </p:cNvPr>
          <p:cNvSpPr/>
          <p:nvPr/>
        </p:nvSpPr>
        <p:spPr>
          <a:xfrm rot="5400000">
            <a:off x="10077040" y="5167605"/>
            <a:ext cx="462348" cy="1160485"/>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a:p>
        </p:txBody>
      </p:sp>
      <p:sp>
        <p:nvSpPr>
          <p:cNvPr id="1050" name="תיבת טקסט 1049">
            <a:extLst>
              <a:ext uri="{FF2B5EF4-FFF2-40B4-BE49-F238E27FC236}">
                <a16:creationId xmlns:a16="http://schemas.microsoft.com/office/drawing/2014/main" id="{A7813FF6-98DB-CB63-75C7-04F1A95C2A15}"/>
              </a:ext>
            </a:extLst>
          </p:cNvPr>
          <p:cNvSpPr txBox="1"/>
          <p:nvPr/>
        </p:nvSpPr>
        <p:spPr>
          <a:xfrm>
            <a:off x="5216834" y="5905863"/>
            <a:ext cx="6125496" cy="369332"/>
          </a:xfrm>
          <a:prstGeom prst="rect">
            <a:avLst/>
          </a:prstGeom>
          <a:noFill/>
        </p:spPr>
        <p:txBody>
          <a:bodyPr wrap="square">
            <a:spAutoFit/>
          </a:bodyPr>
          <a:lstStyle/>
          <a:p>
            <a:r>
              <a:rPr lang="en-US" b="1" dirty="0"/>
              <a:t>Test Execution 4.1.1-1</a:t>
            </a:r>
            <a:endParaRPr lang="he-IL" b="1" dirty="0"/>
          </a:p>
        </p:txBody>
      </p:sp>
      <p:sp>
        <p:nvSpPr>
          <p:cNvPr id="1051" name="תיבת טקסט 1050">
            <a:extLst>
              <a:ext uri="{FF2B5EF4-FFF2-40B4-BE49-F238E27FC236}">
                <a16:creationId xmlns:a16="http://schemas.microsoft.com/office/drawing/2014/main" id="{AEACF828-68A4-901C-3B2A-0C1F7E7F65CC}"/>
              </a:ext>
            </a:extLst>
          </p:cNvPr>
          <p:cNvSpPr txBox="1"/>
          <p:nvPr/>
        </p:nvSpPr>
        <p:spPr>
          <a:xfrm>
            <a:off x="1328529" y="5880493"/>
            <a:ext cx="6125496" cy="369332"/>
          </a:xfrm>
          <a:prstGeom prst="rect">
            <a:avLst/>
          </a:prstGeom>
          <a:noFill/>
        </p:spPr>
        <p:txBody>
          <a:bodyPr wrap="square">
            <a:spAutoFit/>
          </a:bodyPr>
          <a:lstStyle/>
          <a:p>
            <a:r>
              <a:rPr lang="en-US" b="1" dirty="0"/>
              <a:t>Test Execution 4.2.1-1</a:t>
            </a:r>
            <a:endParaRPr lang="he-IL" b="1" dirty="0"/>
          </a:p>
        </p:txBody>
      </p:sp>
      <p:sp>
        <p:nvSpPr>
          <p:cNvPr id="1052" name="תיבת טקסט 1051">
            <a:extLst>
              <a:ext uri="{FF2B5EF4-FFF2-40B4-BE49-F238E27FC236}">
                <a16:creationId xmlns:a16="http://schemas.microsoft.com/office/drawing/2014/main" id="{773F45D3-396C-602C-0B62-AC08CD4079A1}"/>
              </a:ext>
            </a:extLst>
          </p:cNvPr>
          <p:cNvSpPr txBox="1"/>
          <p:nvPr/>
        </p:nvSpPr>
        <p:spPr>
          <a:xfrm>
            <a:off x="-2697078" y="5880493"/>
            <a:ext cx="6125496" cy="369332"/>
          </a:xfrm>
          <a:prstGeom prst="rect">
            <a:avLst/>
          </a:prstGeom>
          <a:noFill/>
        </p:spPr>
        <p:txBody>
          <a:bodyPr wrap="square">
            <a:spAutoFit/>
          </a:bodyPr>
          <a:lstStyle/>
          <a:p>
            <a:r>
              <a:rPr lang="en-US" b="1" dirty="0"/>
              <a:t>Test Execution 4.3.1-1</a:t>
            </a:r>
            <a:endParaRPr lang="he-IL" b="1" dirty="0"/>
          </a:p>
        </p:txBody>
      </p:sp>
      <p:sp>
        <p:nvSpPr>
          <p:cNvPr id="14" name="סוגר מסולסל ימני 13">
            <a:extLst>
              <a:ext uri="{FF2B5EF4-FFF2-40B4-BE49-F238E27FC236}">
                <a16:creationId xmlns:a16="http://schemas.microsoft.com/office/drawing/2014/main" id="{C032B82A-C2F8-3D77-7470-4CD66DDFF38D}"/>
              </a:ext>
            </a:extLst>
          </p:cNvPr>
          <p:cNvSpPr/>
          <p:nvPr/>
        </p:nvSpPr>
        <p:spPr>
          <a:xfrm rot="5400000">
            <a:off x="5946310" y="5089219"/>
            <a:ext cx="547475" cy="1265810"/>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dirty="0"/>
          </a:p>
        </p:txBody>
      </p:sp>
      <p:sp>
        <p:nvSpPr>
          <p:cNvPr id="15" name="סוגר מסולסל ימני 14">
            <a:extLst>
              <a:ext uri="{FF2B5EF4-FFF2-40B4-BE49-F238E27FC236}">
                <a16:creationId xmlns:a16="http://schemas.microsoft.com/office/drawing/2014/main" id="{392E5FC7-C1F2-A9AE-F97E-E9BFEAEE5CE1}"/>
              </a:ext>
            </a:extLst>
          </p:cNvPr>
          <p:cNvSpPr/>
          <p:nvPr/>
        </p:nvSpPr>
        <p:spPr>
          <a:xfrm rot="5400000">
            <a:off x="2198053" y="5123003"/>
            <a:ext cx="432601" cy="1258476"/>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a:p>
        </p:txBody>
      </p:sp>
    </p:spTree>
    <p:extLst>
      <p:ext uri="{BB962C8B-B14F-4D97-AF65-F5344CB8AC3E}">
        <p14:creationId xmlns:p14="http://schemas.microsoft.com/office/powerpoint/2010/main" val="3388485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תמונה 60">
            <a:extLst>
              <a:ext uri="{FF2B5EF4-FFF2-40B4-BE49-F238E27FC236}">
                <a16:creationId xmlns:a16="http://schemas.microsoft.com/office/drawing/2014/main" id="{22966110-4C7C-1837-6C4A-A3272CD0AF1B}"/>
              </a:ext>
            </a:extLst>
          </p:cNvPr>
          <p:cNvPicPr>
            <a:picLocks noChangeAspect="1"/>
          </p:cNvPicPr>
          <p:nvPr/>
        </p:nvPicPr>
        <p:blipFill>
          <a:blip r:embed="rId2"/>
          <a:stretch>
            <a:fillRect/>
          </a:stretch>
        </p:blipFill>
        <p:spPr>
          <a:xfrm>
            <a:off x="2686928" y="2867872"/>
            <a:ext cx="6360562" cy="2056278"/>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357752" y="88960"/>
            <a:ext cx="7734644"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על צוות </a:t>
            </a:r>
            <a:r>
              <a:rPr lang="he-IL" sz="8000" b="1" dirty="0" err="1">
                <a:ln w="12700" cmpd="sng">
                  <a:solidFill>
                    <a:srgbClr val="002060"/>
                  </a:solidFill>
                  <a:prstDash val="solid"/>
                </a:ln>
                <a:solidFill>
                  <a:srgbClr val="FF0000"/>
                </a:solidFill>
              </a:rPr>
              <a:t>הסקראם</a:t>
            </a:r>
            <a:endParaRPr lang="he-IL" sz="8000" b="1" dirty="0">
              <a:ln w="12700" cmpd="sng">
                <a:solidFill>
                  <a:srgbClr val="002060"/>
                </a:solidFill>
                <a:prstDash val="solid"/>
              </a:ln>
              <a:solidFill>
                <a:srgbClr val="FF0000"/>
              </a:solidFill>
            </a:endParaRP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17" name="תמונה 16">
            <a:extLst>
              <a:ext uri="{FF2B5EF4-FFF2-40B4-BE49-F238E27FC236}">
                <a16:creationId xmlns:a16="http://schemas.microsoft.com/office/drawing/2014/main" id="{9F29DE98-30C0-8143-E2FB-092B520D4FB6}"/>
              </a:ext>
            </a:extLst>
          </p:cNvPr>
          <p:cNvPicPr>
            <a:picLocks noChangeAspect="1"/>
          </p:cNvPicPr>
          <p:nvPr/>
        </p:nvPicPr>
        <p:blipFill>
          <a:blip r:embed="rId5"/>
          <a:stretch>
            <a:fillRect/>
          </a:stretch>
        </p:blipFill>
        <p:spPr>
          <a:xfrm>
            <a:off x="5057851" y="1718060"/>
            <a:ext cx="1721580" cy="1721580"/>
          </a:xfrm>
          <a:prstGeom prst="rect">
            <a:avLst/>
          </a:prstGeom>
        </p:spPr>
      </p:pic>
      <p:pic>
        <p:nvPicPr>
          <p:cNvPr id="18" name="תמונה 17">
            <a:extLst>
              <a:ext uri="{FF2B5EF4-FFF2-40B4-BE49-F238E27FC236}">
                <a16:creationId xmlns:a16="http://schemas.microsoft.com/office/drawing/2014/main" id="{8360BF8C-1B0E-432B-48BE-291A3DDE9A89}"/>
              </a:ext>
            </a:extLst>
          </p:cNvPr>
          <p:cNvPicPr>
            <a:picLocks noChangeAspect="1"/>
          </p:cNvPicPr>
          <p:nvPr/>
        </p:nvPicPr>
        <p:blipFill>
          <a:blip r:embed="rId5"/>
          <a:stretch>
            <a:fillRect/>
          </a:stretch>
        </p:blipFill>
        <p:spPr>
          <a:xfrm>
            <a:off x="9387001" y="2808523"/>
            <a:ext cx="1721580" cy="1721580"/>
          </a:xfrm>
          <a:prstGeom prst="rect">
            <a:avLst/>
          </a:prstGeom>
        </p:spPr>
      </p:pic>
      <p:pic>
        <p:nvPicPr>
          <p:cNvPr id="14" name="תמונה 13">
            <a:extLst>
              <a:ext uri="{FF2B5EF4-FFF2-40B4-BE49-F238E27FC236}">
                <a16:creationId xmlns:a16="http://schemas.microsoft.com/office/drawing/2014/main" id="{C1568300-6401-5D70-BE16-51B5677953D8}"/>
              </a:ext>
            </a:extLst>
          </p:cNvPr>
          <p:cNvPicPr>
            <a:picLocks noChangeAspect="1"/>
          </p:cNvPicPr>
          <p:nvPr/>
        </p:nvPicPr>
        <p:blipFill>
          <a:blip r:embed="rId6"/>
          <a:stretch>
            <a:fillRect/>
          </a:stretch>
        </p:blipFill>
        <p:spPr>
          <a:xfrm>
            <a:off x="5048486" y="1678092"/>
            <a:ext cx="1740309" cy="1739789"/>
          </a:xfrm>
          <a:prstGeom prst="ellipse">
            <a:avLst/>
          </a:prstGeom>
          <a:ln>
            <a:noFill/>
          </a:ln>
          <a:effectLst>
            <a:softEdge rad="112500"/>
          </a:effectLst>
        </p:spPr>
      </p:pic>
      <p:pic>
        <p:nvPicPr>
          <p:cNvPr id="19" name="תמונה 18">
            <a:extLst>
              <a:ext uri="{FF2B5EF4-FFF2-40B4-BE49-F238E27FC236}">
                <a16:creationId xmlns:a16="http://schemas.microsoft.com/office/drawing/2014/main" id="{4AC64CB9-0469-FC41-FAFD-9DCF071CD65E}"/>
              </a:ext>
            </a:extLst>
          </p:cNvPr>
          <p:cNvPicPr>
            <a:picLocks noChangeAspect="1"/>
          </p:cNvPicPr>
          <p:nvPr/>
        </p:nvPicPr>
        <p:blipFill>
          <a:blip r:embed="rId5"/>
          <a:stretch>
            <a:fillRect/>
          </a:stretch>
        </p:blipFill>
        <p:spPr>
          <a:xfrm>
            <a:off x="726135" y="4122889"/>
            <a:ext cx="1721580" cy="1721580"/>
          </a:xfrm>
          <a:prstGeom prst="rect">
            <a:avLst/>
          </a:prstGeom>
        </p:spPr>
      </p:pic>
      <p:pic>
        <p:nvPicPr>
          <p:cNvPr id="20" name="תמונה 19">
            <a:extLst>
              <a:ext uri="{FF2B5EF4-FFF2-40B4-BE49-F238E27FC236}">
                <a16:creationId xmlns:a16="http://schemas.microsoft.com/office/drawing/2014/main" id="{36C7053F-294D-B1A5-F0DD-D8AAD2B57B13}"/>
              </a:ext>
            </a:extLst>
          </p:cNvPr>
          <p:cNvPicPr>
            <a:picLocks noChangeAspect="1"/>
          </p:cNvPicPr>
          <p:nvPr/>
        </p:nvPicPr>
        <p:blipFill>
          <a:blip r:embed="rId5"/>
          <a:stretch>
            <a:fillRect/>
          </a:stretch>
        </p:blipFill>
        <p:spPr>
          <a:xfrm>
            <a:off x="5155691" y="4307533"/>
            <a:ext cx="1721580" cy="1721580"/>
          </a:xfrm>
          <a:prstGeom prst="rect">
            <a:avLst/>
          </a:prstGeom>
        </p:spPr>
      </p:pic>
      <p:pic>
        <p:nvPicPr>
          <p:cNvPr id="16" name="תמונה 15">
            <a:extLst>
              <a:ext uri="{FF2B5EF4-FFF2-40B4-BE49-F238E27FC236}">
                <a16:creationId xmlns:a16="http://schemas.microsoft.com/office/drawing/2014/main" id="{C1EC13C6-E6A3-135A-310F-B84085835EDE}"/>
              </a:ext>
            </a:extLst>
          </p:cNvPr>
          <p:cNvPicPr>
            <a:picLocks noChangeAspect="1"/>
          </p:cNvPicPr>
          <p:nvPr/>
        </p:nvPicPr>
        <p:blipFill>
          <a:blip r:embed="rId7"/>
          <a:stretch>
            <a:fillRect/>
          </a:stretch>
        </p:blipFill>
        <p:spPr>
          <a:xfrm>
            <a:off x="9393376" y="2808523"/>
            <a:ext cx="1667190" cy="1712903"/>
          </a:xfrm>
          <a:prstGeom prst="ellipse">
            <a:avLst/>
          </a:prstGeom>
          <a:ln>
            <a:noFill/>
          </a:ln>
          <a:effectLst>
            <a:softEdge rad="112500"/>
          </a:effectLst>
        </p:spPr>
      </p:pic>
      <p:sp>
        <p:nvSpPr>
          <p:cNvPr id="22" name="תיבת טקסט 21">
            <a:extLst>
              <a:ext uri="{FF2B5EF4-FFF2-40B4-BE49-F238E27FC236}">
                <a16:creationId xmlns:a16="http://schemas.microsoft.com/office/drawing/2014/main" id="{E2557339-92F1-AFD3-D24E-218FCD6E37BB}"/>
              </a:ext>
            </a:extLst>
          </p:cNvPr>
          <p:cNvSpPr txBox="1"/>
          <p:nvPr/>
        </p:nvSpPr>
        <p:spPr>
          <a:xfrm>
            <a:off x="597310" y="1321133"/>
            <a:ext cx="6110748" cy="400110"/>
          </a:xfrm>
          <a:prstGeom prst="rect">
            <a:avLst/>
          </a:prstGeom>
          <a:noFill/>
        </p:spPr>
        <p:txBody>
          <a:bodyPr wrap="square">
            <a:spAutoFit/>
          </a:bodyPr>
          <a:lstStyle/>
          <a:p>
            <a:r>
              <a:rPr lang="en-US" sz="2000" b="1" dirty="0"/>
              <a:t>Scrum Master</a:t>
            </a:r>
            <a:endParaRPr lang="he-IL" sz="2000" b="1" dirty="0"/>
          </a:p>
        </p:txBody>
      </p:sp>
      <p:sp>
        <p:nvSpPr>
          <p:cNvPr id="23" name="תיבת טקסט 22">
            <a:extLst>
              <a:ext uri="{FF2B5EF4-FFF2-40B4-BE49-F238E27FC236}">
                <a16:creationId xmlns:a16="http://schemas.microsoft.com/office/drawing/2014/main" id="{BC0AB169-AC43-9716-D6C6-047162A6FA69}"/>
              </a:ext>
            </a:extLst>
          </p:cNvPr>
          <p:cNvSpPr txBox="1"/>
          <p:nvPr/>
        </p:nvSpPr>
        <p:spPr>
          <a:xfrm>
            <a:off x="8961226" y="2473226"/>
            <a:ext cx="2531490" cy="400110"/>
          </a:xfrm>
          <a:prstGeom prst="rect">
            <a:avLst/>
          </a:prstGeom>
          <a:noFill/>
        </p:spPr>
        <p:txBody>
          <a:bodyPr wrap="square">
            <a:spAutoFit/>
          </a:bodyPr>
          <a:lstStyle/>
          <a:p>
            <a:r>
              <a:rPr lang="en-US" sz="2000" b="1" dirty="0"/>
              <a:t>Quality Assurance</a:t>
            </a:r>
            <a:endParaRPr lang="he-IL" sz="2000" b="1" dirty="0"/>
          </a:p>
        </p:txBody>
      </p:sp>
      <p:sp>
        <p:nvSpPr>
          <p:cNvPr id="29" name="תיבת טקסט 28">
            <a:extLst>
              <a:ext uri="{FF2B5EF4-FFF2-40B4-BE49-F238E27FC236}">
                <a16:creationId xmlns:a16="http://schemas.microsoft.com/office/drawing/2014/main" id="{9E4B9E3B-2403-E0AE-AB20-A62F6904C164}"/>
              </a:ext>
            </a:extLst>
          </p:cNvPr>
          <p:cNvSpPr txBox="1"/>
          <p:nvPr/>
        </p:nvSpPr>
        <p:spPr>
          <a:xfrm>
            <a:off x="4847888" y="5899215"/>
            <a:ext cx="2141504" cy="369332"/>
          </a:xfrm>
          <a:prstGeom prst="rect">
            <a:avLst/>
          </a:prstGeom>
          <a:noFill/>
        </p:spPr>
        <p:txBody>
          <a:bodyPr wrap="square">
            <a:spAutoFit/>
          </a:bodyPr>
          <a:lstStyle/>
          <a:p>
            <a:r>
              <a:rPr lang="en-US" sz="1800" b="1" dirty="0"/>
              <a:t>Quality Assurance</a:t>
            </a:r>
            <a:endParaRPr lang="he-IL" sz="1800" b="1" dirty="0"/>
          </a:p>
        </p:txBody>
      </p:sp>
      <p:sp>
        <p:nvSpPr>
          <p:cNvPr id="31" name="תיבת טקסט 30">
            <a:extLst>
              <a:ext uri="{FF2B5EF4-FFF2-40B4-BE49-F238E27FC236}">
                <a16:creationId xmlns:a16="http://schemas.microsoft.com/office/drawing/2014/main" id="{90BC6DE0-97F5-B4AA-B542-27A581A249BC}"/>
              </a:ext>
            </a:extLst>
          </p:cNvPr>
          <p:cNvSpPr txBox="1"/>
          <p:nvPr/>
        </p:nvSpPr>
        <p:spPr>
          <a:xfrm>
            <a:off x="366846" y="3730491"/>
            <a:ext cx="2155243" cy="369332"/>
          </a:xfrm>
          <a:prstGeom prst="rect">
            <a:avLst/>
          </a:prstGeom>
          <a:noFill/>
        </p:spPr>
        <p:txBody>
          <a:bodyPr wrap="square">
            <a:spAutoFit/>
          </a:bodyPr>
          <a:lstStyle/>
          <a:p>
            <a:r>
              <a:rPr lang="en-US" sz="1800" b="1" dirty="0"/>
              <a:t>Quality Assurance</a:t>
            </a:r>
            <a:endParaRPr lang="he-IL" sz="1800" b="1" dirty="0"/>
          </a:p>
        </p:txBody>
      </p:sp>
      <p:pic>
        <p:nvPicPr>
          <p:cNvPr id="33" name="תמונה 32" descr="תמונה שמכילה פני אדם, אדם, חיוך, זקן אדם&#10;&#10;התיאור נוצר באופן אוטומטי">
            <a:extLst>
              <a:ext uri="{FF2B5EF4-FFF2-40B4-BE49-F238E27FC236}">
                <a16:creationId xmlns:a16="http://schemas.microsoft.com/office/drawing/2014/main" id="{E31DD048-E962-EB5C-2EC2-16537CF12E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996" y="4133667"/>
            <a:ext cx="1720775" cy="1674569"/>
          </a:xfrm>
          <a:prstGeom prst="ellipse">
            <a:avLst/>
          </a:prstGeom>
          <a:ln>
            <a:noFill/>
          </a:ln>
          <a:effectLst>
            <a:softEdge rad="112500"/>
          </a:effectLst>
        </p:spPr>
      </p:pic>
      <p:cxnSp>
        <p:nvCxnSpPr>
          <p:cNvPr id="38" name="מחבר חץ ישר 37">
            <a:extLst>
              <a:ext uri="{FF2B5EF4-FFF2-40B4-BE49-F238E27FC236}">
                <a16:creationId xmlns:a16="http://schemas.microsoft.com/office/drawing/2014/main" id="{7F3A85A6-EFDD-53E6-93C2-E43AD8D626D4}"/>
              </a:ext>
            </a:extLst>
          </p:cNvPr>
          <p:cNvCxnSpPr>
            <a:cxnSpLocks/>
            <a:stCxn id="14" idx="2"/>
          </p:cNvCxnSpPr>
          <p:nvPr/>
        </p:nvCxnSpPr>
        <p:spPr>
          <a:xfrm flipH="1">
            <a:off x="2148374" y="2547987"/>
            <a:ext cx="2900112" cy="1821243"/>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מחבר חץ ישר 40">
            <a:extLst>
              <a:ext uri="{FF2B5EF4-FFF2-40B4-BE49-F238E27FC236}">
                <a16:creationId xmlns:a16="http://schemas.microsoft.com/office/drawing/2014/main" id="{6B75779C-092E-0E69-E4C9-DDA539385CEF}"/>
              </a:ext>
            </a:extLst>
          </p:cNvPr>
          <p:cNvCxnSpPr>
            <a:cxnSpLocks/>
            <a:stCxn id="19" idx="3"/>
            <a:endCxn id="20" idx="1"/>
          </p:cNvCxnSpPr>
          <p:nvPr/>
        </p:nvCxnSpPr>
        <p:spPr>
          <a:xfrm>
            <a:off x="2447715" y="4983679"/>
            <a:ext cx="2707976" cy="184644"/>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6" name="מחבר חץ ישר 45">
            <a:extLst>
              <a:ext uri="{FF2B5EF4-FFF2-40B4-BE49-F238E27FC236}">
                <a16:creationId xmlns:a16="http://schemas.microsoft.com/office/drawing/2014/main" id="{7215A67B-D1AD-FFEE-2CAF-EC13DFCBC1C5}"/>
              </a:ext>
            </a:extLst>
          </p:cNvPr>
          <p:cNvCxnSpPr>
            <a:stCxn id="16" idx="3"/>
            <a:endCxn id="20" idx="3"/>
          </p:cNvCxnSpPr>
          <p:nvPr/>
        </p:nvCxnSpPr>
        <p:spPr>
          <a:xfrm flipH="1">
            <a:off x="6877271" y="4270577"/>
            <a:ext cx="2760259" cy="897746"/>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מחבר חץ ישר 48">
            <a:extLst>
              <a:ext uri="{FF2B5EF4-FFF2-40B4-BE49-F238E27FC236}">
                <a16:creationId xmlns:a16="http://schemas.microsoft.com/office/drawing/2014/main" id="{70BA7B9C-1BE7-968F-23A0-FE78DF07FAF0}"/>
              </a:ext>
            </a:extLst>
          </p:cNvPr>
          <p:cNvCxnSpPr>
            <a:cxnSpLocks/>
            <a:stCxn id="14" idx="6"/>
            <a:endCxn id="16" idx="1"/>
          </p:cNvCxnSpPr>
          <p:nvPr/>
        </p:nvCxnSpPr>
        <p:spPr>
          <a:xfrm>
            <a:off x="6788795" y="2547987"/>
            <a:ext cx="2848735" cy="511385"/>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מחבר חץ ישר 50">
            <a:extLst>
              <a:ext uri="{FF2B5EF4-FFF2-40B4-BE49-F238E27FC236}">
                <a16:creationId xmlns:a16="http://schemas.microsoft.com/office/drawing/2014/main" id="{1D912191-882E-8108-9496-D73670E13C05}"/>
              </a:ext>
            </a:extLst>
          </p:cNvPr>
          <p:cNvCxnSpPr>
            <a:cxnSpLocks/>
            <a:stCxn id="17" idx="2"/>
            <a:endCxn id="20" idx="0"/>
          </p:cNvCxnSpPr>
          <p:nvPr/>
        </p:nvCxnSpPr>
        <p:spPr>
          <a:xfrm>
            <a:off x="5918641" y="3439640"/>
            <a:ext cx="97840" cy="867893"/>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מחבר חץ ישר 55">
            <a:extLst>
              <a:ext uri="{FF2B5EF4-FFF2-40B4-BE49-F238E27FC236}">
                <a16:creationId xmlns:a16="http://schemas.microsoft.com/office/drawing/2014/main" id="{810BE54B-2CBC-0E08-DDF3-4A599EBB982C}"/>
              </a:ext>
            </a:extLst>
          </p:cNvPr>
          <p:cNvCxnSpPr>
            <a:cxnSpLocks/>
            <a:stCxn id="16" idx="2"/>
          </p:cNvCxnSpPr>
          <p:nvPr/>
        </p:nvCxnSpPr>
        <p:spPr>
          <a:xfrm flipH="1">
            <a:off x="2357752" y="3664975"/>
            <a:ext cx="7035624" cy="963985"/>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 name="תמונה 1">
            <a:extLst>
              <a:ext uri="{FF2B5EF4-FFF2-40B4-BE49-F238E27FC236}">
                <a16:creationId xmlns:a16="http://schemas.microsoft.com/office/drawing/2014/main" id="{7EE6878D-50FF-1573-2E76-34D88A3025E6}"/>
              </a:ext>
            </a:extLst>
          </p:cNvPr>
          <p:cNvPicPr>
            <a:picLocks noChangeAspect="1"/>
          </p:cNvPicPr>
          <p:nvPr/>
        </p:nvPicPr>
        <p:blipFill>
          <a:blip r:embed="rId5"/>
          <a:stretch>
            <a:fillRect/>
          </a:stretch>
        </p:blipFill>
        <p:spPr>
          <a:xfrm>
            <a:off x="816413" y="1753623"/>
            <a:ext cx="1721580" cy="1721580"/>
          </a:xfrm>
          <a:prstGeom prst="rect">
            <a:avLst/>
          </a:prstGeom>
        </p:spPr>
      </p:pic>
      <p:pic>
        <p:nvPicPr>
          <p:cNvPr id="3" name="תמונה 2">
            <a:extLst>
              <a:ext uri="{FF2B5EF4-FFF2-40B4-BE49-F238E27FC236}">
                <a16:creationId xmlns:a16="http://schemas.microsoft.com/office/drawing/2014/main" id="{3F47E2CE-AD26-4D52-4F93-F7469CAB5AE4}"/>
              </a:ext>
            </a:extLst>
          </p:cNvPr>
          <p:cNvPicPr>
            <a:picLocks noChangeAspect="1"/>
          </p:cNvPicPr>
          <p:nvPr/>
        </p:nvPicPr>
        <p:blipFill>
          <a:blip r:embed="rId9"/>
          <a:stretch>
            <a:fillRect/>
          </a:stretch>
        </p:blipFill>
        <p:spPr>
          <a:xfrm>
            <a:off x="876949" y="1778421"/>
            <a:ext cx="1558868" cy="1599534"/>
          </a:xfrm>
          <a:prstGeom prst="ellipse">
            <a:avLst/>
          </a:prstGeom>
          <a:ln>
            <a:noFill/>
          </a:ln>
          <a:effectLst>
            <a:softEdge rad="112500"/>
          </a:effectLst>
        </p:spPr>
      </p:pic>
      <p:cxnSp>
        <p:nvCxnSpPr>
          <p:cNvPr id="35" name="מחבר חץ ישר 34">
            <a:extLst>
              <a:ext uri="{FF2B5EF4-FFF2-40B4-BE49-F238E27FC236}">
                <a16:creationId xmlns:a16="http://schemas.microsoft.com/office/drawing/2014/main" id="{D92BBA16-B044-EEC7-C670-396EDFD58217}"/>
              </a:ext>
            </a:extLst>
          </p:cNvPr>
          <p:cNvCxnSpPr>
            <a:cxnSpLocks/>
            <a:stCxn id="14" idx="2"/>
            <a:endCxn id="2" idx="3"/>
          </p:cNvCxnSpPr>
          <p:nvPr/>
        </p:nvCxnSpPr>
        <p:spPr>
          <a:xfrm flipH="1">
            <a:off x="2537993" y="2547987"/>
            <a:ext cx="2510493" cy="66426"/>
          </a:xfrm>
          <a:prstGeom prst="straightConnector1">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 name="תיבת טקסט 47">
            <a:extLst>
              <a:ext uri="{FF2B5EF4-FFF2-40B4-BE49-F238E27FC236}">
                <a16:creationId xmlns:a16="http://schemas.microsoft.com/office/drawing/2014/main" id="{CD44B41D-1CA6-6218-A667-5AEBA6591010}"/>
              </a:ext>
            </a:extLst>
          </p:cNvPr>
          <p:cNvSpPr txBox="1"/>
          <p:nvPr/>
        </p:nvSpPr>
        <p:spPr>
          <a:xfrm>
            <a:off x="-3588659" y="1366766"/>
            <a:ext cx="6110748" cy="400110"/>
          </a:xfrm>
          <a:prstGeom prst="rect">
            <a:avLst/>
          </a:prstGeom>
          <a:noFill/>
        </p:spPr>
        <p:txBody>
          <a:bodyPr wrap="square">
            <a:spAutoFit/>
          </a:bodyPr>
          <a:lstStyle/>
          <a:p>
            <a:r>
              <a:rPr lang="en-US" sz="2000" b="1" dirty="0"/>
              <a:t>Stakeholder</a:t>
            </a:r>
          </a:p>
        </p:txBody>
      </p:sp>
      <p:pic>
        <p:nvPicPr>
          <p:cNvPr id="5" name="תמונה 4">
            <a:extLst>
              <a:ext uri="{FF2B5EF4-FFF2-40B4-BE49-F238E27FC236}">
                <a16:creationId xmlns:a16="http://schemas.microsoft.com/office/drawing/2014/main" id="{67CAB80B-A101-7A6A-ABBF-64A25B5DA4F5}"/>
              </a:ext>
            </a:extLst>
          </p:cNvPr>
          <p:cNvPicPr>
            <a:picLocks noChangeAspect="1"/>
          </p:cNvPicPr>
          <p:nvPr/>
        </p:nvPicPr>
        <p:blipFill>
          <a:blip r:embed="rId10"/>
          <a:stretch>
            <a:fillRect/>
          </a:stretch>
        </p:blipFill>
        <p:spPr>
          <a:xfrm>
            <a:off x="5141616" y="4270577"/>
            <a:ext cx="1763318" cy="1832034"/>
          </a:xfrm>
          <a:prstGeom prst="ellipse">
            <a:avLst/>
          </a:prstGeom>
          <a:ln>
            <a:noFill/>
          </a:ln>
          <a:effectLst>
            <a:softEdge rad="112500"/>
          </a:effectLst>
        </p:spPr>
      </p:pic>
    </p:spTree>
    <p:extLst>
      <p:ext uri="{BB962C8B-B14F-4D97-AF65-F5344CB8AC3E}">
        <p14:creationId xmlns:p14="http://schemas.microsoft.com/office/powerpoint/2010/main" val="1432849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תמונה 18">
            <a:extLst>
              <a:ext uri="{FF2B5EF4-FFF2-40B4-BE49-F238E27FC236}">
                <a16:creationId xmlns:a16="http://schemas.microsoft.com/office/drawing/2014/main" id="{25EE23C9-9E70-89E3-0966-6E1A70C1CCA5}"/>
              </a:ext>
            </a:extLst>
          </p:cNvPr>
          <p:cNvPicPr>
            <a:picLocks noChangeAspect="1"/>
          </p:cNvPicPr>
          <p:nvPr/>
        </p:nvPicPr>
        <p:blipFill>
          <a:blip r:embed="rId2"/>
          <a:stretch>
            <a:fillRect/>
          </a:stretch>
        </p:blipFill>
        <p:spPr>
          <a:xfrm rot="2041982">
            <a:off x="2147408" y="415068"/>
            <a:ext cx="1072356" cy="1072356"/>
          </a:xfrm>
          <a:prstGeom prst="rect">
            <a:avLst/>
          </a:prstGeom>
        </p:spPr>
      </p:pic>
      <p:pic>
        <p:nvPicPr>
          <p:cNvPr id="25" name="תמונה 24">
            <a:extLst>
              <a:ext uri="{FF2B5EF4-FFF2-40B4-BE49-F238E27FC236}">
                <a16:creationId xmlns:a16="http://schemas.microsoft.com/office/drawing/2014/main" id="{4E0369F3-035A-62F5-FDCD-366D67AA9300}"/>
              </a:ext>
            </a:extLst>
          </p:cNvPr>
          <p:cNvPicPr>
            <a:picLocks noChangeAspect="1"/>
          </p:cNvPicPr>
          <p:nvPr/>
        </p:nvPicPr>
        <p:blipFill>
          <a:blip r:embed="rId3"/>
          <a:stretch>
            <a:fillRect/>
          </a:stretch>
        </p:blipFill>
        <p:spPr>
          <a:xfrm>
            <a:off x="1320096" y="1749592"/>
            <a:ext cx="1954046" cy="3638027"/>
          </a:xfrm>
          <a:prstGeom prst="rect">
            <a:avLst/>
          </a:prstGeom>
        </p:spPr>
      </p:pic>
      <p:pic>
        <p:nvPicPr>
          <p:cNvPr id="24" name="תמונה 23">
            <a:extLst>
              <a:ext uri="{FF2B5EF4-FFF2-40B4-BE49-F238E27FC236}">
                <a16:creationId xmlns:a16="http://schemas.microsoft.com/office/drawing/2014/main" id="{25750424-BE26-4E85-E07D-C4FBF6ECCBB0}"/>
              </a:ext>
            </a:extLst>
          </p:cNvPr>
          <p:cNvPicPr>
            <a:picLocks noChangeAspect="1"/>
          </p:cNvPicPr>
          <p:nvPr/>
        </p:nvPicPr>
        <p:blipFill>
          <a:blip r:embed="rId4"/>
          <a:stretch>
            <a:fillRect/>
          </a:stretch>
        </p:blipFill>
        <p:spPr>
          <a:xfrm>
            <a:off x="5396818" y="1913008"/>
            <a:ext cx="1976284" cy="3532174"/>
          </a:xfrm>
          <a:prstGeom prst="rect">
            <a:avLst/>
          </a:prstGeom>
        </p:spPr>
      </p:pic>
      <p:pic>
        <p:nvPicPr>
          <p:cNvPr id="23" name="תמונה 22">
            <a:extLst>
              <a:ext uri="{FF2B5EF4-FFF2-40B4-BE49-F238E27FC236}">
                <a16:creationId xmlns:a16="http://schemas.microsoft.com/office/drawing/2014/main" id="{6FFF6A46-CD49-354A-DDFD-444DF2C2F084}"/>
              </a:ext>
            </a:extLst>
          </p:cNvPr>
          <p:cNvPicPr>
            <a:picLocks noChangeAspect="1"/>
          </p:cNvPicPr>
          <p:nvPr/>
        </p:nvPicPr>
        <p:blipFill>
          <a:blip r:embed="rId5"/>
          <a:stretch>
            <a:fillRect/>
          </a:stretch>
        </p:blipFill>
        <p:spPr>
          <a:xfrm>
            <a:off x="9194674" y="1749592"/>
            <a:ext cx="1963266" cy="3638027"/>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-4</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897804"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20</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8" name="Picture 438">
            <a:extLst>
              <a:ext uri="{FF2B5EF4-FFF2-40B4-BE49-F238E27FC236}">
                <a16:creationId xmlns:a16="http://schemas.microsoft.com/office/drawing/2014/main" id="{BF3D90E2-86D3-1F31-9057-E45F0F3CE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74377" y="1685678"/>
            <a:ext cx="2203860" cy="3765856"/>
          </a:xfrm>
          <a:prstGeom prst="rect">
            <a:avLst/>
          </a:prstGeom>
        </p:spPr>
      </p:pic>
      <p:pic>
        <p:nvPicPr>
          <p:cNvPr id="9" name="Picture 438">
            <a:extLst>
              <a:ext uri="{FF2B5EF4-FFF2-40B4-BE49-F238E27FC236}">
                <a16:creationId xmlns:a16="http://schemas.microsoft.com/office/drawing/2014/main" id="{3FDEAF9A-489B-C5E5-EE18-E212F59B7C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3030" y="1685678"/>
            <a:ext cx="2203860" cy="3765856"/>
          </a:xfrm>
          <a:prstGeom prst="rect">
            <a:avLst/>
          </a:prstGeom>
        </p:spPr>
      </p:pic>
      <p:pic>
        <p:nvPicPr>
          <p:cNvPr id="14" name="Picture 438">
            <a:extLst>
              <a:ext uri="{FF2B5EF4-FFF2-40B4-BE49-F238E27FC236}">
                <a16:creationId xmlns:a16="http://schemas.microsoft.com/office/drawing/2014/main" id="{356EF5D6-81D0-77D0-4E1F-F09662E05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878" y="1685678"/>
            <a:ext cx="2203860" cy="3765856"/>
          </a:xfrm>
          <a:prstGeom prst="rect">
            <a:avLst/>
          </a:prstGeom>
        </p:spPr>
      </p:pic>
      <p:sp>
        <p:nvSpPr>
          <p:cNvPr id="16" name="תיבת טקסט 15">
            <a:extLst>
              <a:ext uri="{FF2B5EF4-FFF2-40B4-BE49-F238E27FC236}">
                <a16:creationId xmlns:a16="http://schemas.microsoft.com/office/drawing/2014/main" id="{98A8F430-3CCF-80D9-5AD0-70E0FFB804B5}"/>
              </a:ext>
            </a:extLst>
          </p:cNvPr>
          <p:cNvSpPr txBox="1"/>
          <p:nvPr/>
        </p:nvSpPr>
        <p:spPr>
          <a:xfrm>
            <a:off x="8409684" y="5571145"/>
            <a:ext cx="3446206" cy="527000"/>
          </a:xfrm>
          <a:prstGeom prst="rect">
            <a:avLst/>
          </a:prstGeom>
          <a:noFill/>
        </p:spPr>
        <p:txBody>
          <a:bodyPr wrap="square">
            <a:spAutoFit/>
          </a:bodyPr>
          <a:lstStyle/>
          <a:p>
            <a:r>
              <a:rPr lang="he-IL" sz="1400" b="1" dirty="0"/>
              <a:t>4.1.1-1.1 שימושיות- אנדרואיד -חוסר בהירות לגבי הוספת תגובות משתמשים למוצרים</a:t>
            </a:r>
          </a:p>
        </p:txBody>
      </p:sp>
      <p:sp>
        <p:nvSpPr>
          <p:cNvPr id="17" name="תיבת טקסט 16">
            <a:extLst>
              <a:ext uri="{FF2B5EF4-FFF2-40B4-BE49-F238E27FC236}">
                <a16:creationId xmlns:a16="http://schemas.microsoft.com/office/drawing/2014/main" id="{61CF0010-87E8-AD5F-AA42-C895C65196BD}"/>
              </a:ext>
            </a:extLst>
          </p:cNvPr>
          <p:cNvSpPr txBox="1"/>
          <p:nvPr/>
        </p:nvSpPr>
        <p:spPr>
          <a:xfrm>
            <a:off x="4374452" y="5577807"/>
            <a:ext cx="3446206" cy="523220"/>
          </a:xfrm>
          <a:prstGeom prst="rect">
            <a:avLst/>
          </a:prstGeom>
          <a:noFill/>
        </p:spPr>
        <p:txBody>
          <a:bodyPr wrap="square">
            <a:spAutoFit/>
          </a:bodyPr>
          <a:lstStyle/>
          <a:p>
            <a:r>
              <a:rPr lang="he-IL" sz="1400" b="1" dirty="0"/>
              <a:t>4.1.1-1.2 שימושיות- אנדרואיד -הודעת שגיאה לא נכונה עבור סיסמה ארוכה מדי</a:t>
            </a:r>
          </a:p>
        </p:txBody>
      </p:sp>
      <p:sp>
        <p:nvSpPr>
          <p:cNvPr id="18" name="תיבת טקסט 17">
            <a:extLst>
              <a:ext uri="{FF2B5EF4-FFF2-40B4-BE49-F238E27FC236}">
                <a16:creationId xmlns:a16="http://schemas.microsoft.com/office/drawing/2014/main" id="{8B52C27A-DE7B-8D27-6846-5C80B5D351F0}"/>
              </a:ext>
            </a:extLst>
          </p:cNvPr>
          <p:cNvSpPr txBox="1"/>
          <p:nvPr/>
        </p:nvSpPr>
        <p:spPr>
          <a:xfrm>
            <a:off x="397596" y="5571145"/>
            <a:ext cx="3446206" cy="523220"/>
          </a:xfrm>
          <a:prstGeom prst="rect">
            <a:avLst/>
          </a:prstGeom>
          <a:noFill/>
        </p:spPr>
        <p:txBody>
          <a:bodyPr wrap="square">
            <a:spAutoFit/>
          </a:bodyPr>
          <a:lstStyle/>
          <a:p>
            <a:r>
              <a:rPr lang="he-IL" sz="1400" b="1" dirty="0"/>
              <a:t>4.1.1-1.3 שימושיות-אנדרואיד-חוסר אחידות בתצוגת התמונות בתפריט הראשי</a:t>
            </a:r>
          </a:p>
        </p:txBody>
      </p:sp>
      <p:pic>
        <p:nvPicPr>
          <p:cNvPr id="15" name="תמונה 14">
            <a:extLst>
              <a:ext uri="{FF2B5EF4-FFF2-40B4-BE49-F238E27FC236}">
                <a16:creationId xmlns:a16="http://schemas.microsoft.com/office/drawing/2014/main" id="{B9C380F7-9950-2871-2BC7-3D33407E19F2}"/>
              </a:ext>
            </a:extLst>
          </p:cNvPr>
          <p:cNvPicPr>
            <a:picLocks noChangeAspect="1"/>
          </p:cNvPicPr>
          <p:nvPr/>
        </p:nvPicPr>
        <p:blipFill>
          <a:blip r:embed="rId2"/>
          <a:stretch>
            <a:fillRect/>
          </a:stretch>
        </p:blipFill>
        <p:spPr>
          <a:xfrm rot="2041982">
            <a:off x="8227814" y="604039"/>
            <a:ext cx="1072356" cy="1072356"/>
          </a:xfrm>
          <a:prstGeom prst="rect">
            <a:avLst/>
          </a:prstGeom>
        </p:spPr>
      </p:pic>
    </p:spTree>
    <p:extLst>
      <p:ext uri="{BB962C8B-B14F-4D97-AF65-F5344CB8AC3E}">
        <p14:creationId xmlns:p14="http://schemas.microsoft.com/office/powerpoint/2010/main" val="532321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תמונה 19">
            <a:extLst>
              <a:ext uri="{FF2B5EF4-FFF2-40B4-BE49-F238E27FC236}">
                <a16:creationId xmlns:a16="http://schemas.microsoft.com/office/drawing/2014/main" id="{A92E6689-C321-098B-119A-6B136E1EC122}"/>
              </a:ext>
            </a:extLst>
          </p:cNvPr>
          <p:cNvPicPr>
            <a:picLocks noChangeAspect="1"/>
          </p:cNvPicPr>
          <p:nvPr/>
        </p:nvPicPr>
        <p:blipFill>
          <a:blip r:embed="rId2"/>
          <a:stretch>
            <a:fillRect/>
          </a:stretch>
        </p:blipFill>
        <p:spPr>
          <a:xfrm rot="2041982">
            <a:off x="1899597" y="467064"/>
            <a:ext cx="1072356" cy="1072356"/>
          </a:xfrm>
          <a:prstGeom prst="rect">
            <a:avLst/>
          </a:prstGeom>
        </p:spPr>
      </p:pic>
      <p:pic>
        <p:nvPicPr>
          <p:cNvPr id="4" name="תמונה 3">
            <a:extLst>
              <a:ext uri="{FF2B5EF4-FFF2-40B4-BE49-F238E27FC236}">
                <a16:creationId xmlns:a16="http://schemas.microsoft.com/office/drawing/2014/main" id="{18561017-45B5-3F28-6EFD-3C2784A7961C}"/>
              </a:ext>
            </a:extLst>
          </p:cNvPr>
          <p:cNvPicPr>
            <a:picLocks noChangeAspect="1"/>
          </p:cNvPicPr>
          <p:nvPr/>
        </p:nvPicPr>
        <p:blipFill>
          <a:blip r:embed="rId3"/>
          <a:stretch>
            <a:fillRect/>
          </a:stretch>
        </p:blipFill>
        <p:spPr>
          <a:xfrm>
            <a:off x="1331433" y="1747663"/>
            <a:ext cx="1898750" cy="3555752"/>
          </a:xfrm>
          <a:prstGeom prst="rect">
            <a:avLst/>
          </a:prstGeom>
        </p:spPr>
      </p:pic>
      <p:pic>
        <p:nvPicPr>
          <p:cNvPr id="3" name="תמונה 2">
            <a:extLst>
              <a:ext uri="{FF2B5EF4-FFF2-40B4-BE49-F238E27FC236}">
                <a16:creationId xmlns:a16="http://schemas.microsoft.com/office/drawing/2014/main" id="{816A7799-BEEE-CB96-BD08-9DB54DEBEED2}"/>
              </a:ext>
            </a:extLst>
          </p:cNvPr>
          <p:cNvPicPr>
            <a:picLocks noChangeAspect="1"/>
          </p:cNvPicPr>
          <p:nvPr/>
        </p:nvPicPr>
        <p:blipFill>
          <a:blip r:embed="rId4"/>
          <a:stretch>
            <a:fillRect/>
          </a:stretch>
        </p:blipFill>
        <p:spPr>
          <a:xfrm>
            <a:off x="5329084" y="1772834"/>
            <a:ext cx="1946787" cy="3580910"/>
          </a:xfrm>
          <a:prstGeom prst="rect">
            <a:avLst/>
          </a:prstGeom>
        </p:spPr>
      </p:pic>
      <p:pic>
        <p:nvPicPr>
          <p:cNvPr id="2" name="תמונה 1">
            <a:extLst>
              <a:ext uri="{FF2B5EF4-FFF2-40B4-BE49-F238E27FC236}">
                <a16:creationId xmlns:a16="http://schemas.microsoft.com/office/drawing/2014/main" id="{D94A6D71-C8C9-EF0D-0EFE-F1375BA2DE21}"/>
              </a:ext>
            </a:extLst>
          </p:cNvPr>
          <p:cNvPicPr>
            <a:picLocks noChangeAspect="1"/>
          </p:cNvPicPr>
          <p:nvPr/>
        </p:nvPicPr>
        <p:blipFill>
          <a:blip r:embed="rId5"/>
          <a:stretch>
            <a:fillRect/>
          </a:stretch>
        </p:blipFill>
        <p:spPr>
          <a:xfrm>
            <a:off x="9334739" y="1799627"/>
            <a:ext cx="1946954" cy="3554117"/>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-4</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897804"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21</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8" name="Picture 438">
            <a:extLst>
              <a:ext uri="{FF2B5EF4-FFF2-40B4-BE49-F238E27FC236}">
                <a16:creationId xmlns:a16="http://schemas.microsoft.com/office/drawing/2014/main" id="{BF3D90E2-86D3-1F31-9057-E45F0F3CEF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06286" y="1679326"/>
            <a:ext cx="2203860" cy="3765856"/>
          </a:xfrm>
          <a:prstGeom prst="rect">
            <a:avLst/>
          </a:prstGeom>
        </p:spPr>
      </p:pic>
      <p:pic>
        <p:nvPicPr>
          <p:cNvPr id="9" name="Picture 438">
            <a:extLst>
              <a:ext uri="{FF2B5EF4-FFF2-40B4-BE49-F238E27FC236}">
                <a16:creationId xmlns:a16="http://schemas.microsoft.com/office/drawing/2014/main" id="{3FDEAF9A-489B-C5E5-EE18-E212F59B7C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2582" y="1653926"/>
            <a:ext cx="2203860" cy="3765856"/>
          </a:xfrm>
          <a:prstGeom prst="rect">
            <a:avLst/>
          </a:prstGeom>
        </p:spPr>
      </p:pic>
      <p:pic>
        <p:nvPicPr>
          <p:cNvPr id="14" name="Picture 438">
            <a:extLst>
              <a:ext uri="{FF2B5EF4-FFF2-40B4-BE49-F238E27FC236}">
                <a16:creationId xmlns:a16="http://schemas.microsoft.com/office/drawing/2014/main" id="{356EF5D6-81D0-77D0-4E1F-F09662E056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878" y="1587888"/>
            <a:ext cx="2203860" cy="3765856"/>
          </a:xfrm>
          <a:prstGeom prst="rect">
            <a:avLst/>
          </a:prstGeom>
        </p:spPr>
      </p:pic>
      <p:sp>
        <p:nvSpPr>
          <p:cNvPr id="16" name="תיבת טקסט 15">
            <a:extLst>
              <a:ext uri="{FF2B5EF4-FFF2-40B4-BE49-F238E27FC236}">
                <a16:creationId xmlns:a16="http://schemas.microsoft.com/office/drawing/2014/main" id="{98A8F430-3CCF-80D9-5AD0-70E0FFB804B5}"/>
              </a:ext>
            </a:extLst>
          </p:cNvPr>
          <p:cNvSpPr txBox="1"/>
          <p:nvPr/>
        </p:nvSpPr>
        <p:spPr>
          <a:xfrm>
            <a:off x="8409684" y="5571145"/>
            <a:ext cx="3446206" cy="527000"/>
          </a:xfrm>
          <a:prstGeom prst="rect">
            <a:avLst/>
          </a:prstGeom>
          <a:noFill/>
        </p:spPr>
        <p:txBody>
          <a:bodyPr wrap="square">
            <a:spAutoFit/>
          </a:bodyPr>
          <a:lstStyle/>
          <a:p>
            <a:r>
              <a:rPr lang="he-IL" sz="1400" b="1" dirty="0"/>
              <a:t>4.1.1-1.4 שימושיות- אנדרואיד -תפריט לא ברור: 'המדף חוזר לחיים'</a:t>
            </a:r>
          </a:p>
        </p:txBody>
      </p:sp>
      <p:sp>
        <p:nvSpPr>
          <p:cNvPr id="17" name="תיבת טקסט 16">
            <a:extLst>
              <a:ext uri="{FF2B5EF4-FFF2-40B4-BE49-F238E27FC236}">
                <a16:creationId xmlns:a16="http://schemas.microsoft.com/office/drawing/2014/main" id="{61CF0010-87E8-AD5F-AA42-C895C65196BD}"/>
              </a:ext>
            </a:extLst>
          </p:cNvPr>
          <p:cNvSpPr txBox="1"/>
          <p:nvPr/>
        </p:nvSpPr>
        <p:spPr>
          <a:xfrm>
            <a:off x="4374452" y="5577807"/>
            <a:ext cx="3446206" cy="523220"/>
          </a:xfrm>
          <a:prstGeom prst="rect">
            <a:avLst/>
          </a:prstGeom>
          <a:noFill/>
        </p:spPr>
        <p:txBody>
          <a:bodyPr wrap="square">
            <a:spAutoFit/>
          </a:bodyPr>
          <a:lstStyle/>
          <a:p>
            <a:r>
              <a:rPr lang="he-IL" sz="1400" b="1" dirty="0"/>
              <a:t>4.1.1-1.5 שימושיות- אנדרואיד -חוסר בהירות בממשק המערכת לגבי הוספת כמויות למוצר</a:t>
            </a:r>
          </a:p>
        </p:txBody>
      </p:sp>
      <p:sp>
        <p:nvSpPr>
          <p:cNvPr id="18" name="תיבת טקסט 17">
            <a:extLst>
              <a:ext uri="{FF2B5EF4-FFF2-40B4-BE49-F238E27FC236}">
                <a16:creationId xmlns:a16="http://schemas.microsoft.com/office/drawing/2014/main" id="{8B52C27A-DE7B-8D27-6846-5C80B5D351F0}"/>
              </a:ext>
            </a:extLst>
          </p:cNvPr>
          <p:cNvSpPr txBox="1"/>
          <p:nvPr/>
        </p:nvSpPr>
        <p:spPr>
          <a:xfrm>
            <a:off x="397596" y="5571145"/>
            <a:ext cx="3446206" cy="523220"/>
          </a:xfrm>
          <a:prstGeom prst="rect">
            <a:avLst/>
          </a:prstGeom>
          <a:noFill/>
        </p:spPr>
        <p:txBody>
          <a:bodyPr wrap="square">
            <a:spAutoFit/>
          </a:bodyPr>
          <a:lstStyle/>
          <a:p>
            <a:r>
              <a:rPr lang="he-IL" sz="1400" b="1" dirty="0"/>
              <a:t>4.1.1-1.6 שימושיות-אנדרואיד-חוסר בנתונים בשאלות ותשובות</a:t>
            </a:r>
          </a:p>
        </p:txBody>
      </p:sp>
      <p:pic>
        <p:nvPicPr>
          <p:cNvPr id="19" name="תמונה 18">
            <a:extLst>
              <a:ext uri="{FF2B5EF4-FFF2-40B4-BE49-F238E27FC236}">
                <a16:creationId xmlns:a16="http://schemas.microsoft.com/office/drawing/2014/main" id="{4EB70DC8-D17F-F4C2-E1CA-8D8386C60254}"/>
              </a:ext>
            </a:extLst>
          </p:cNvPr>
          <p:cNvPicPr>
            <a:picLocks noChangeAspect="1"/>
          </p:cNvPicPr>
          <p:nvPr/>
        </p:nvPicPr>
        <p:blipFill>
          <a:blip r:embed="rId2"/>
          <a:stretch>
            <a:fillRect/>
          </a:stretch>
        </p:blipFill>
        <p:spPr>
          <a:xfrm rot="2041982">
            <a:off x="8549536" y="557763"/>
            <a:ext cx="1072356" cy="1072356"/>
          </a:xfrm>
          <a:prstGeom prst="rect">
            <a:avLst/>
          </a:prstGeom>
        </p:spPr>
      </p:pic>
    </p:spTree>
    <p:extLst>
      <p:ext uri="{BB962C8B-B14F-4D97-AF65-F5344CB8AC3E}">
        <p14:creationId xmlns:p14="http://schemas.microsoft.com/office/powerpoint/2010/main" val="2379892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תמונה 14">
            <a:extLst>
              <a:ext uri="{FF2B5EF4-FFF2-40B4-BE49-F238E27FC236}">
                <a16:creationId xmlns:a16="http://schemas.microsoft.com/office/drawing/2014/main" id="{6DEDCDA2-282E-A22D-DDA7-5817A3011D2A}"/>
              </a:ext>
            </a:extLst>
          </p:cNvPr>
          <p:cNvPicPr>
            <a:picLocks noChangeAspect="1"/>
          </p:cNvPicPr>
          <p:nvPr/>
        </p:nvPicPr>
        <p:blipFill>
          <a:blip r:embed="rId2"/>
          <a:stretch>
            <a:fillRect/>
          </a:stretch>
        </p:blipFill>
        <p:spPr>
          <a:xfrm>
            <a:off x="2614267" y="1726915"/>
            <a:ext cx="1887793" cy="3563468"/>
          </a:xfrm>
          <a:prstGeom prst="rect">
            <a:avLst/>
          </a:prstGeom>
        </p:spPr>
      </p:pic>
      <p:pic>
        <p:nvPicPr>
          <p:cNvPr id="5" name="תמונה 4">
            <a:extLst>
              <a:ext uri="{FF2B5EF4-FFF2-40B4-BE49-F238E27FC236}">
                <a16:creationId xmlns:a16="http://schemas.microsoft.com/office/drawing/2014/main" id="{132F6EC5-3261-27E2-8DE7-2510F76C0CBC}"/>
              </a:ext>
            </a:extLst>
          </p:cNvPr>
          <p:cNvPicPr>
            <a:picLocks noChangeAspect="1"/>
          </p:cNvPicPr>
          <p:nvPr/>
        </p:nvPicPr>
        <p:blipFill>
          <a:blip r:embed="rId3"/>
          <a:stretch>
            <a:fillRect/>
          </a:stretch>
        </p:blipFill>
        <p:spPr>
          <a:xfrm>
            <a:off x="8173042" y="1809307"/>
            <a:ext cx="1912750" cy="3585264"/>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באגים -4</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907636"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22</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8" name="Picture 438">
            <a:extLst>
              <a:ext uri="{FF2B5EF4-FFF2-40B4-BE49-F238E27FC236}">
                <a16:creationId xmlns:a16="http://schemas.microsoft.com/office/drawing/2014/main" id="{BF3D90E2-86D3-1F31-9057-E45F0F3CEF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9570" y="1708977"/>
            <a:ext cx="2203860" cy="3765856"/>
          </a:xfrm>
          <a:prstGeom prst="rect">
            <a:avLst/>
          </a:prstGeom>
        </p:spPr>
      </p:pic>
      <p:pic>
        <p:nvPicPr>
          <p:cNvPr id="9" name="Picture 438">
            <a:extLst>
              <a:ext uri="{FF2B5EF4-FFF2-40B4-BE49-F238E27FC236}">
                <a16:creationId xmlns:a16="http://schemas.microsoft.com/office/drawing/2014/main" id="{3FDEAF9A-489B-C5E5-EE18-E212F59B7C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2125" y="1677421"/>
            <a:ext cx="2203860" cy="3765856"/>
          </a:xfrm>
          <a:prstGeom prst="rect">
            <a:avLst/>
          </a:prstGeom>
        </p:spPr>
      </p:pic>
      <p:sp>
        <p:nvSpPr>
          <p:cNvPr id="16" name="תיבת טקסט 15">
            <a:extLst>
              <a:ext uri="{FF2B5EF4-FFF2-40B4-BE49-F238E27FC236}">
                <a16:creationId xmlns:a16="http://schemas.microsoft.com/office/drawing/2014/main" id="{98A8F430-3CCF-80D9-5AD0-70E0FFB804B5}"/>
              </a:ext>
            </a:extLst>
          </p:cNvPr>
          <p:cNvSpPr txBox="1"/>
          <p:nvPr/>
        </p:nvSpPr>
        <p:spPr>
          <a:xfrm>
            <a:off x="7113369" y="5487035"/>
            <a:ext cx="3446206" cy="527000"/>
          </a:xfrm>
          <a:prstGeom prst="rect">
            <a:avLst/>
          </a:prstGeom>
          <a:noFill/>
        </p:spPr>
        <p:txBody>
          <a:bodyPr wrap="square">
            <a:spAutoFit/>
          </a:bodyPr>
          <a:lstStyle/>
          <a:p>
            <a:r>
              <a:rPr lang="he-IL" sz="1400" b="1" dirty="0"/>
              <a:t>4.3.1-1.1 תאימות- מערכת הפעלה -הורדת אפליקציות שאינה תומכת במערכת ההפעלה</a:t>
            </a:r>
          </a:p>
        </p:txBody>
      </p:sp>
      <p:sp>
        <p:nvSpPr>
          <p:cNvPr id="17" name="תיבת טקסט 16">
            <a:extLst>
              <a:ext uri="{FF2B5EF4-FFF2-40B4-BE49-F238E27FC236}">
                <a16:creationId xmlns:a16="http://schemas.microsoft.com/office/drawing/2014/main" id="{61CF0010-87E8-AD5F-AA42-C895C65196BD}"/>
              </a:ext>
            </a:extLst>
          </p:cNvPr>
          <p:cNvSpPr txBox="1"/>
          <p:nvPr/>
        </p:nvSpPr>
        <p:spPr>
          <a:xfrm>
            <a:off x="1533832" y="5543237"/>
            <a:ext cx="3633291" cy="523220"/>
          </a:xfrm>
          <a:prstGeom prst="rect">
            <a:avLst/>
          </a:prstGeom>
          <a:noFill/>
        </p:spPr>
        <p:txBody>
          <a:bodyPr wrap="square">
            <a:spAutoFit/>
          </a:bodyPr>
          <a:lstStyle/>
          <a:p>
            <a:r>
              <a:rPr lang="he-IL" sz="1400" b="1" dirty="0"/>
              <a:t>4.3.1-1.2 תאימות- מערכת הפעלה -שלוש קטגוריות מהתפריט מוצגות ללא האייקון הנדרש</a:t>
            </a:r>
          </a:p>
        </p:txBody>
      </p:sp>
      <p:pic>
        <p:nvPicPr>
          <p:cNvPr id="22" name="תמונה 21">
            <a:extLst>
              <a:ext uri="{FF2B5EF4-FFF2-40B4-BE49-F238E27FC236}">
                <a16:creationId xmlns:a16="http://schemas.microsoft.com/office/drawing/2014/main" id="{584C6889-B770-8C75-FA31-BD7BB813D27D}"/>
              </a:ext>
            </a:extLst>
          </p:cNvPr>
          <p:cNvPicPr>
            <a:picLocks noChangeAspect="1"/>
          </p:cNvPicPr>
          <p:nvPr/>
        </p:nvPicPr>
        <p:blipFill>
          <a:blip r:embed="rId7"/>
          <a:stretch>
            <a:fillRect/>
          </a:stretch>
        </p:blipFill>
        <p:spPr>
          <a:xfrm rot="2041982">
            <a:off x="8585322" y="446315"/>
            <a:ext cx="1072356" cy="1072356"/>
          </a:xfrm>
          <a:prstGeom prst="rect">
            <a:avLst/>
          </a:prstGeom>
        </p:spPr>
      </p:pic>
      <p:pic>
        <p:nvPicPr>
          <p:cNvPr id="23" name="תמונה 22">
            <a:extLst>
              <a:ext uri="{FF2B5EF4-FFF2-40B4-BE49-F238E27FC236}">
                <a16:creationId xmlns:a16="http://schemas.microsoft.com/office/drawing/2014/main" id="{60E4D3B4-618F-D9D3-F9AE-E3320A6DE087}"/>
              </a:ext>
            </a:extLst>
          </p:cNvPr>
          <p:cNvPicPr>
            <a:picLocks noChangeAspect="1"/>
          </p:cNvPicPr>
          <p:nvPr/>
        </p:nvPicPr>
        <p:blipFill>
          <a:blip r:embed="rId7"/>
          <a:stretch>
            <a:fillRect/>
          </a:stretch>
        </p:blipFill>
        <p:spPr>
          <a:xfrm rot="2041982">
            <a:off x="1903910" y="453825"/>
            <a:ext cx="1072356" cy="1072356"/>
          </a:xfrm>
          <a:prstGeom prst="rect">
            <a:avLst/>
          </a:prstGeom>
        </p:spPr>
      </p:pic>
    </p:spTree>
    <p:extLst>
      <p:ext uri="{BB962C8B-B14F-4D97-AF65-F5344CB8AC3E}">
        <p14:creationId xmlns:p14="http://schemas.microsoft.com/office/powerpoint/2010/main" val="1506654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7" y="206824"/>
            <a:ext cx="7580947"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דו"ח באגים</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887972"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23</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graphicFrame>
        <p:nvGraphicFramePr>
          <p:cNvPr id="2" name="טבלה 1">
            <a:extLst>
              <a:ext uri="{FF2B5EF4-FFF2-40B4-BE49-F238E27FC236}">
                <a16:creationId xmlns:a16="http://schemas.microsoft.com/office/drawing/2014/main" id="{C48289C8-1A8F-61B4-6526-4A9374D8908A}"/>
              </a:ext>
            </a:extLst>
          </p:cNvPr>
          <p:cNvGraphicFramePr>
            <a:graphicFrameLocks noGrp="1"/>
          </p:cNvGraphicFramePr>
          <p:nvPr>
            <p:extLst>
              <p:ext uri="{D42A27DB-BD31-4B8C-83A1-F6EECF244321}">
                <p14:modId xmlns:p14="http://schemas.microsoft.com/office/powerpoint/2010/main" val="2071781829"/>
              </p:ext>
            </p:extLst>
          </p:nvPr>
        </p:nvGraphicFramePr>
        <p:xfrm>
          <a:off x="16596" y="1481528"/>
          <a:ext cx="12158807" cy="4783511"/>
        </p:xfrm>
        <a:graphic>
          <a:graphicData uri="http://schemas.openxmlformats.org/drawingml/2006/table">
            <a:tbl>
              <a:tblPr rtl="1" firstRow="1" bandRow="1">
                <a:tableStyleId>{00A15C55-8517-42AA-B614-E9B94910E393}</a:tableStyleId>
              </a:tblPr>
              <a:tblGrid>
                <a:gridCol w="1084616">
                  <a:extLst>
                    <a:ext uri="{9D8B030D-6E8A-4147-A177-3AD203B41FA5}">
                      <a16:colId xmlns:a16="http://schemas.microsoft.com/office/drawing/2014/main" val="2481761377"/>
                    </a:ext>
                  </a:extLst>
                </a:gridCol>
                <a:gridCol w="1641987">
                  <a:extLst>
                    <a:ext uri="{9D8B030D-6E8A-4147-A177-3AD203B41FA5}">
                      <a16:colId xmlns:a16="http://schemas.microsoft.com/office/drawing/2014/main" val="162144621"/>
                    </a:ext>
                  </a:extLst>
                </a:gridCol>
                <a:gridCol w="1777323">
                  <a:extLst>
                    <a:ext uri="{9D8B030D-6E8A-4147-A177-3AD203B41FA5}">
                      <a16:colId xmlns:a16="http://schemas.microsoft.com/office/drawing/2014/main" val="2054876636"/>
                    </a:ext>
                  </a:extLst>
                </a:gridCol>
                <a:gridCol w="3027100">
                  <a:extLst>
                    <a:ext uri="{9D8B030D-6E8A-4147-A177-3AD203B41FA5}">
                      <a16:colId xmlns:a16="http://schemas.microsoft.com/office/drawing/2014/main" val="3109119323"/>
                    </a:ext>
                  </a:extLst>
                </a:gridCol>
                <a:gridCol w="1194908">
                  <a:extLst>
                    <a:ext uri="{9D8B030D-6E8A-4147-A177-3AD203B41FA5}">
                      <a16:colId xmlns:a16="http://schemas.microsoft.com/office/drawing/2014/main" val="251486223"/>
                    </a:ext>
                  </a:extLst>
                </a:gridCol>
                <a:gridCol w="1184949">
                  <a:extLst>
                    <a:ext uri="{9D8B030D-6E8A-4147-A177-3AD203B41FA5}">
                      <a16:colId xmlns:a16="http://schemas.microsoft.com/office/drawing/2014/main" val="1398588884"/>
                    </a:ext>
                  </a:extLst>
                </a:gridCol>
                <a:gridCol w="1145120">
                  <a:extLst>
                    <a:ext uri="{9D8B030D-6E8A-4147-A177-3AD203B41FA5}">
                      <a16:colId xmlns:a16="http://schemas.microsoft.com/office/drawing/2014/main" val="3046740134"/>
                    </a:ext>
                  </a:extLst>
                </a:gridCol>
                <a:gridCol w="1102804">
                  <a:extLst>
                    <a:ext uri="{9D8B030D-6E8A-4147-A177-3AD203B41FA5}">
                      <a16:colId xmlns:a16="http://schemas.microsoft.com/office/drawing/2014/main" val="2513076525"/>
                    </a:ext>
                  </a:extLst>
                </a:gridCol>
              </a:tblGrid>
              <a:tr h="393352">
                <a:tc>
                  <a:txBody>
                    <a:bodyPr/>
                    <a:lstStyle/>
                    <a:p>
                      <a:pPr algn="ctr" rtl="1"/>
                      <a:r>
                        <a:rPr lang="he-IL" sz="1050" b="1" dirty="0" err="1"/>
                        <a:t>מס"ד</a:t>
                      </a:r>
                      <a:endParaRPr lang="he-IL" sz="1050" b="1" dirty="0"/>
                    </a:p>
                  </a:txBody>
                  <a:tcPr/>
                </a:tc>
                <a:tc>
                  <a:txBody>
                    <a:bodyPr/>
                    <a:lstStyle/>
                    <a:p>
                      <a:pPr algn="ctr" rtl="1"/>
                      <a:r>
                        <a:rPr lang="he-IL" sz="1050" b="1" dirty="0"/>
                        <a:t>כותרת</a:t>
                      </a:r>
                    </a:p>
                  </a:txBody>
                  <a:tcPr/>
                </a:tc>
                <a:tc>
                  <a:txBody>
                    <a:bodyPr/>
                    <a:lstStyle/>
                    <a:p>
                      <a:pPr algn="ctr" rtl="1"/>
                      <a:r>
                        <a:rPr lang="he-IL" sz="1050" b="1" dirty="0"/>
                        <a:t>תוצאה צפויה</a:t>
                      </a:r>
                    </a:p>
                  </a:txBody>
                  <a:tcPr/>
                </a:tc>
                <a:tc>
                  <a:txBody>
                    <a:bodyPr/>
                    <a:lstStyle/>
                    <a:p>
                      <a:pPr algn="ctr" rtl="1"/>
                      <a:r>
                        <a:rPr lang="he-IL" sz="1050" b="1" dirty="0"/>
                        <a:t>תוצאה בפועל</a:t>
                      </a:r>
                    </a:p>
                  </a:txBody>
                  <a:tcPr/>
                </a:tc>
                <a:tc>
                  <a:txBody>
                    <a:bodyPr/>
                    <a:lstStyle/>
                    <a:p>
                      <a:pPr algn="ctr" rtl="1"/>
                      <a:r>
                        <a:rPr lang="he-IL" sz="1050" b="1" dirty="0"/>
                        <a:t>חומרה</a:t>
                      </a:r>
                    </a:p>
                  </a:txBody>
                  <a:tcPr/>
                </a:tc>
                <a:tc>
                  <a:txBody>
                    <a:bodyPr/>
                    <a:lstStyle/>
                    <a:p>
                      <a:pPr algn="ctr" rtl="1"/>
                      <a:r>
                        <a:rPr lang="he-IL" sz="1050" b="1" dirty="0"/>
                        <a:t>דחיפות</a:t>
                      </a:r>
                    </a:p>
                  </a:txBody>
                  <a:tcPr/>
                </a:tc>
                <a:tc>
                  <a:txBody>
                    <a:bodyPr/>
                    <a:lstStyle/>
                    <a:p>
                      <a:pPr algn="ctr" rtl="1"/>
                      <a:r>
                        <a:rPr lang="he-IL" sz="1050" b="1" dirty="0"/>
                        <a:t>בודק</a:t>
                      </a:r>
                    </a:p>
                  </a:txBody>
                  <a:tcPr/>
                </a:tc>
                <a:tc>
                  <a:txBody>
                    <a:bodyPr/>
                    <a:lstStyle/>
                    <a:p>
                      <a:pPr algn="ctr" rtl="1"/>
                      <a:r>
                        <a:rPr lang="he-IL" sz="1050" b="1" dirty="0"/>
                        <a:t>סטטוס</a:t>
                      </a:r>
                    </a:p>
                  </a:txBody>
                  <a:tcPr/>
                </a:tc>
                <a:extLst>
                  <a:ext uri="{0D108BD9-81ED-4DB2-BD59-A6C34878D82A}">
                    <a16:rowId xmlns:a16="http://schemas.microsoft.com/office/drawing/2014/main" val="2765824165"/>
                  </a:ext>
                </a:extLst>
              </a:tr>
              <a:tr h="428158">
                <a:tc>
                  <a:txBody>
                    <a:bodyPr/>
                    <a:lstStyle/>
                    <a:p>
                      <a:pPr algn="ctr" rtl="1"/>
                      <a:r>
                        <a:rPr lang="he-IL" sz="1050" b="1" dirty="0"/>
                        <a:t>1.2.1-2.1</a:t>
                      </a:r>
                    </a:p>
                  </a:txBody>
                  <a:tcPr/>
                </a:tc>
                <a:tc>
                  <a:txBody>
                    <a:bodyPr/>
                    <a:lstStyle/>
                    <a:p>
                      <a:pPr algn="ctr" rtl="1"/>
                      <a:r>
                        <a:rPr lang="he-IL" sz="1050" b="1" dirty="0"/>
                        <a:t>תעופת המערכת בפתיחת פירוט המוצר</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t>ייפתח חלון חדש עם פירוט</a:t>
                      </a:r>
                    </a:p>
                    <a:p>
                      <a:pPr algn="ctr" rtl="1"/>
                      <a:endParaRPr lang="he-IL" sz="105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לא נפתח החלון החדש. המערכת עפה</a:t>
                      </a:r>
                      <a:endParaRPr lang="he-IL" sz="1050" b="1" dirty="0"/>
                    </a:p>
                    <a:p>
                      <a:pPr algn="ctr" rtl="1"/>
                      <a:endParaRPr lang="he-IL" sz="1050" b="1" dirty="0"/>
                    </a:p>
                  </a:txBody>
                  <a:tcPr/>
                </a:tc>
                <a:tc>
                  <a:txBody>
                    <a:bodyPr/>
                    <a:lstStyle/>
                    <a:p>
                      <a:pPr algn="ctr" rtl="1"/>
                      <a:r>
                        <a:rPr lang="he-IL" sz="1050" b="1" dirty="0"/>
                        <a:t>קריטי</a:t>
                      </a:r>
                    </a:p>
                  </a:txBody>
                  <a:tcPr/>
                </a:tc>
                <a:tc>
                  <a:txBody>
                    <a:bodyPr/>
                    <a:lstStyle/>
                    <a:p>
                      <a:pPr algn="ctr" rtl="1"/>
                      <a:r>
                        <a:rPr lang="he-IL" sz="1050" b="1" dirty="0"/>
                        <a:t>גבוה מאוד</a:t>
                      </a:r>
                    </a:p>
                  </a:txBody>
                  <a:tcPr/>
                </a:tc>
                <a:tc>
                  <a:txBody>
                    <a:bodyPr/>
                    <a:lstStyle/>
                    <a:p>
                      <a:pPr algn="ctr" rtl="1"/>
                      <a:r>
                        <a:rPr lang="he-IL" sz="1050" b="1" dirty="0"/>
                        <a:t>ניב קוטק</a:t>
                      </a:r>
                    </a:p>
                  </a:txBody>
                  <a:tcPr/>
                </a:tc>
                <a:tc>
                  <a:txBody>
                    <a:bodyPr/>
                    <a:lstStyle/>
                    <a:p>
                      <a:pPr algn="ctr" rtl="1"/>
                      <a:r>
                        <a:rPr lang="he-IL" sz="1050" b="1" dirty="0"/>
                        <a:t>חדש</a:t>
                      </a:r>
                    </a:p>
                  </a:txBody>
                  <a:tcPr/>
                </a:tc>
                <a:extLst>
                  <a:ext uri="{0D108BD9-81ED-4DB2-BD59-A6C34878D82A}">
                    <a16:rowId xmlns:a16="http://schemas.microsoft.com/office/drawing/2014/main" val="1026091630"/>
                  </a:ext>
                </a:extLst>
              </a:tr>
              <a:tr h="391125">
                <a:tc>
                  <a:txBody>
                    <a:bodyPr/>
                    <a:lstStyle/>
                    <a:p>
                      <a:pPr algn="ctr" rtl="1"/>
                      <a:r>
                        <a:rPr lang="he-IL" sz="1050" b="1" dirty="0"/>
                        <a:t>1.2.1-2.2</a:t>
                      </a:r>
                    </a:p>
                  </a:txBody>
                  <a:tcPr/>
                </a:tc>
                <a:tc>
                  <a:txBody>
                    <a:bodyPr/>
                    <a:lstStyle/>
                    <a:p>
                      <a:pPr algn="ctr" rtl="1"/>
                      <a:r>
                        <a:rPr lang="he-IL" sz="1050" b="1" dirty="0"/>
                        <a:t>טעינת המלאי ואי הצגתה</a:t>
                      </a:r>
                    </a:p>
                  </a:txBody>
                  <a:tcPr/>
                </a:tc>
                <a:tc>
                  <a:txBody>
                    <a:bodyPr/>
                    <a:lstStyle/>
                    <a:p>
                      <a:pPr algn="ctr" rtl="1"/>
                      <a:r>
                        <a:rPr lang="he-IL" sz="1050" b="1" dirty="0"/>
                        <a:t>הצגת המלאי </a:t>
                      </a:r>
                    </a:p>
                  </a:txBody>
                  <a:tcPr/>
                </a:tc>
                <a:tc>
                  <a:txBody>
                    <a:bodyPr/>
                    <a:lstStyle/>
                    <a:p>
                      <a:pPr algn="ctr" rtl="1"/>
                      <a:r>
                        <a:rPr lang="he-IL" sz="1050" b="1" dirty="0"/>
                        <a:t>המערכת חושבת ואינה מציגה את המלאי</a:t>
                      </a:r>
                    </a:p>
                  </a:txBody>
                  <a:tcPr/>
                </a:tc>
                <a:tc>
                  <a:txBody>
                    <a:bodyPr/>
                    <a:lstStyle/>
                    <a:p>
                      <a:pPr algn="ctr" rtl="1"/>
                      <a:r>
                        <a:rPr lang="he-IL" sz="1050" b="1" dirty="0"/>
                        <a:t>גבוה מאוד</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t>גבוה מאוד</a:t>
                      </a:r>
                    </a:p>
                    <a:p>
                      <a:pPr algn="ctr" rtl="1"/>
                      <a:endParaRPr lang="he-IL" sz="1050" b="1" dirty="0"/>
                    </a:p>
                  </a:txBody>
                  <a:tcPr/>
                </a:tc>
                <a:tc>
                  <a:txBody>
                    <a:bodyPr/>
                    <a:lstStyle/>
                    <a:p>
                      <a:pPr algn="ctr" rtl="1"/>
                      <a:r>
                        <a:rPr lang="he-IL" sz="1050" b="1" dirty="0"/>
                        <a:t>ניב קוטק</a:t>
                      </a:r>
                    </a:p>
                  </a:txBody>
                  <a:tcPr/>
                </a:tc>
                <a:tc>
                  <a:txBody>
                    <a:bodyPr/>
                    <a:lstStyle/>
                    <a:p>
                      <a:pPr algn="ctr" rtl="1"/>
                      <a:r>
                        <a:rPr lang="he-IL" sz="1050" b="1" dirty="0"/>
                        <a:t>חדש</a:t>
                      </a:r>
                    </a:p>
                  </a:txBody>
                  <a:tcPr/>
                </a:tc>
                <a:extLst>
                  <a:ext uri="{0D108BD9-81ED-4DB2-BD59-A6C34878D82A}">
                    <a16:rowId xmlns:a16="http://schemas.microsoft.com/office/drawing/2014/main" val="3382766309"/>
                  </a:ext>
                </a:extLst>
              </a:tr>
              <a:tr h="441561">
                <a:tc>
                  <a:txBody>
                    <a:bodyPr/>
                    <a:lstStyle/>
                    <a:p>
                      <a:pPr algn="ctr" rtl="1"/>
                      <a:r>
                        <a:rPr lang="he-IL" sz="1050" b="1" dirty="0"/>
                        <a:t>2.1.1-2.1</a:t>
                      </a:r>
                    </a:p>
                  </a:txBody>
                  <a:tcPr/>
                </a:tc>
                <a:tc>
                  <a:txBody>
                    <a:bodyPr/>
                    <a:lstStyle/>
                    <a:p>
                      <a:pPr algn="ctr" rtl="1"/>
                      <a:r>
                        <a:rPr lang="he-IL" sz="1050" b="1" dirty="0"/>
                        <a:t>שגיאה בהעברת כמות המוצרים לסל באפליקציה</a:t>
                      </a:r>
                    </a:p>
                  </a:txBody>
                  <a:tcPr/>
                </a:tc>
                <a:tc>
                  <a:txBody>
                    <a:bodyPr/>
                    <a:lstStyle/>
                    <a:p>
                      <a:pPr algn="ctr" rtl="1"/>
                      <a:r>
                        <a:rPr lang="he-IL" sz="1050" b="1" dirty="0"/>
                        <a:t>כל המוצרים יתווספו לסל הקניות </a:t>
                      </a:r>
                      <a:r>
                        <a:rPr lang="he-IL" sz="1050" b="1" dirty="0" err="1"/>
                        <a:t>באליקציה</a:t>
                      </a:r>
                      <a:r>
                        <a:rPr lang="he-IL" sz="1050" b="1" dirty="0"/>
                        <a:t> </a:t>
                      </a:r>
                    </a:p>
                  </a:txBody>
                  <a:tcPr/>
                </a:tc>
                <a:tc>
                  <a:txBody>
                    <a:bodyPr/>
                    <a:lstStyle/>
                    <a:p>
                      <a:pPr algn="ctr" rtl="1"/>
                      <a:r>
                        <a:rPr lang="he-IL" sz="1050" b="1" dirty="0"/>
                        <a:t>המוצרים התווספו לאפליקציה ללא הכמות הנבחרת באתר</a:t>
                      </a:r>
                    </a:p>
                  </a:txBody>
                  <a:tcPr/>
                </a:tc>
                <a:tc>
                  <a:txBody>
                    <a:bodyPr/>
                    <a:lstStyle/>
                    <a:p>
                      <a:pPr algn="ctr" rtl="1"/>
                      <a:r>
                        <a:rPr lang="he-IL" sz="1050" b="1" dirty="0"/>
                        <a:t>גבוה</a:t>
                      </a:r>
                    </a:p>
                  </a:txBody>
                  <a:tcPr/>
                </a:tc>
                <a:tc>
                  <a:txBody>
                    <a:bodyPr/>
                    <a:lstStyle/>
                    <a:p>
                      <a:pPr algn="ctr" rtl="1"/>
                      <a:r>
                        <a:rPr lang="he-IL" sz="1050" b="1" dirty="0"/>
                        <a:t>גבוה מאוד</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3756552490"/>
                  </a:ext>
                </a:extLst>
              </a:tr>
              <a:tr h="543229">
                <a:tc>
                  <a:txBody>
                    <a:bodyPr/>
                    <a:lstStyle/>
                    <a:p>
                      <a:pPr algn="ctr" rtl="1"/>
                      <a:r>
                        <a:rPr lang="he-IL" sz="1050" b="1" dirty="0"/>
                        <a:t>2.2.1-4.1</a:t>
                      </a:r>
                    </a:p>
                  </a:txBody>
                  <a:tcPr/>
                </a:tc>
                <a:tc>
                  <a:txBody>
                    <a:bodyPr/>
                    <a:lstStyle/>
                    <a:p>
                      <a:pPr algn="ctr" rtl="1"/>
                      <a:r>
                        <a:rPr lang="he-IL" sz="1050" b="1" dirty="0"/>
                        <a:t>הוספת כמות העוברת את ההגבלה של מוצר ניקיון</a:t>
                      </a:r>
                    </a:p>
                  </a:txBody>
                  <a:tcPr/>
                </a:tc>
                <a:tc>
                  <a:txBody>
                    <a:bodyPr/>
                    <a:lstStyle/>
                    <a:p>
                      <a:pPr algn="ctr" rtl="1"/>
                      <a:r>
                        <a:rPr lang="he-IL" sz="1050" b="1" dirty="0"/>
                        <a:t>לא יהיה ניתן להוסיף כמויות מעבר להגבלה של 2 י"ח</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במוצרים שההגבלה על כמות היא 2 ניתן להוסיף כמות יחידות נוספות מעבר להגבלה.</a:t>
                      </a:r>
                      <a:endParaRPr lang="he-IL" sz="1050" b="1" dirty="0"/>
                    </a:p>
                    <a:p>
                      <a:pPr algn="ctr" rtl="1"/>
                      <a:endParaRPr lang="he-IL" sz="1050" b="1" dirty="0"/>
                    </a:p>
                  </a:txBody>
                  <a:tcPr/>
                </a:tc>
                <a:tc>
                  <a:txBody>
                    <a:bodyPr/>
                    <a:lstStyle/>
                    <a:p>
                      <a:pPr algn="ctr" rtl="1"/>
                      <a:r>
                        <a:rPr lang="he-IL" sz="1050" b="1" dirty="0"/>
                        <a:t>בינוני</a:t>
                      </a:r>
                    </a:p>
                  </a:txBody>
                  <a:tcPr/>
                </a:tc>
                <a:tc>
                  <a:txBody>
                    <a:bodyPr/>
                    <a:lstStyle/>
                    <a:p>
                      <a:pPr algn="ctr" rtl="1"/>
                      <a:r>
                        <a:rPr lang="he-IL" sz="1050" b="1" dirty="0"/>
                        <a:t>נמוך</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767160828"/>
                  </a:ext>
                </a:extLst>
              </a:tr>
              <a:tr h="543229">
                <a:tc>
                  <a:txBody>
                    <a:bodyPr/>
                    <a:lstStyle/>
                    <a:p>
                      <a:pPr algn="ctr" rtl="1"/>
                      <a:r>
                        <a:rPr lang="he-IL" sz="1050" b="1" dirty="0"/>
                        <a:t>2.2.1-4.2</a:t>
                      </a:r>
                    </a:p>
                  </a:txBody>
                  <a:tcPr/>
                </a:tc>
                <a:tc>
                  <a:txBody>
                    <a:bodyPr/>
                    <a:lstStyle/>
                    <a:p>
                      <a:pPr algn="ctr" rtl="1"/>
                      <a:r>
                        <a:rPr lang="he-IL" sz="1050" b="1" dirty="0"/>
                        <a:t>הוספת כמות העוברת את ההגבלה של מוצרי </a:t>
                      </a:r>
                      <a:r>
                        <a:rPr lang="he-IL" sz="1050" b="1" dirty="0" err="1"/>
                        <a:t>תמ"ל</a:t>
                      </a:r>
                      <a:endParaRPr lang="he-IL" sz="105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t>לא יהיה ניתן להוסיף כמויות מעבר להגבלה של 1 י"ח</a:t>
                      </a:r>
                    </a:p>
                    <a:p>
                      <a:pPr algn="ctr" rtl="1"/>
                      <a:endParaRPr lang="he-IL" sz="105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במוצרים שההגבלה על כמות נבחרת היא 1 ניתן להוסיף כמות יחידות נוספות מעבר להגבלה</a:t>
                      </a:r>
                      <a:endParaRPr lang="he-IL" sz="1050" b="1" dirty="0"/>
                    </a:p>
                    <a:p>
                      <a:pPr algn="ctr" rtl="1"/>
                      <a:endParaRPr lang="he-IL" sz="1050" b="1" dirty="0"/>
                    </a:p>
                  </a:txBody>
                  <a:tcPr/>
                </a:tc>
                <a:tc>
                  <a:txBody>
                    <a:bodyPr/>
                    <a:lstStyle/>
                    <a:p>
                      <a:pPr algn="ctr" rtl="1"/>
                      <a:r>
                        <a:rPr lang="he-IL" sz="1050" b="1" dirty="0"/>
                        <a:t>בינוני</a:t>
                      </a:r>
                    </a:p>
                  </a:txBody>
                  <a:tcPr/>
                </a:tc>
                <a:tc>
                  <a:txBody>
                    <a:bodyPr/>
                    <a:lstStyle/>
                    <a:p>
                      <a:pPr algn="ctr" rtl="1"/>
                      <a:r>
                        <a:rPr lang="he-IL" sz="1050" b="1" dirty="0"/>
                        <a:t>נמוך</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3408744412"/>
                  </a:ext>
                </a:extLst>
              </a:tr>
              <a:tr h="543229">
                <a:tc>
                  <a:txBody>
                    <a:bodyPr/>
                    <a:lstStyle/>
                    <a:p>
                      <a:pPr algn="ctr" rtl="1"/>
                      <a:r>
                        <a:rPr lang="he-IL" sz="1050" b="1" dirty="0"/>
                        <a:t>2.2.1-4.3</a:t>
                      </a:r>
                    </a:p>
                  </a:txBody>
                  <a:tcPr/>
                </a:tc>
                <a:tc>
                  <a:txBody>
                    <a:bodyPr/>
                    <a:lstStyle/>
                    <a:p>
                      <a:pPr algn="ctr" rtl="1"/>
                      <a:r>
                        <a:rPr lang="he-IL" sz="1050" b="1" dirty="0"/>
                        <a:t>הוספת כמות העוברת את ההגבלה של מוצר כללי</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t>לא יהיה ניתן להוסיף כמויות מעבר להגבלה של 4 י"ח</a:t>
                      </a:r>
                    </a:p>
                    <a:p>
                      <a:pPr algn="ctr" rtl="1"/>
                      <a:endParaRPr lang="he-IL" sz="105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במוצרים שההגבלה על כמות נבחרת היא  4ניתן להוסיף כמות יחידות נוספות מעבר להגבלה</a:t>
                      </a:r>
                      <a:endParaRPr lang="he-IL" sz="1050" b="1" dirty="0"/>
                    </a:p>
                    <a:p>
                      <a:pPr algn="ctr" rtl="1"/>
                      <a:endParaRPr lang="he-IL" sz="1050" b="1" dirty="0"/>
                    </a:p>
                  </a:txBody>
                  <a:tcPr/>
                </a:tc>
                <a:tc>
                  <a:txBody>
                    <a:bodyPr/>
                    <a:lstStyle/>
                    <a:p>
                      <a:pPr algn="ctr" rtl="1"/>
                      <a:r>
                        <a:rPr lang="he-IL" sz="1050" b="1" dirty="0"/>
                        <a:t>בינוני</a:t>
                      </a:r>
                    </a:p>
                  </a:txBody>
                  <a:tcPr/>
                </a:tc>
                <a:tc>
                  <a:txBody>
                    <a:bodyPr/>
                    <a:lstStyle/>
                    <a:p>
                      <a:pPr algn="ctr" rtl="1"/>
                      <a:r>
                        <a:rPr lang="he-IL" sz="1050" b="1" dirty="0"/>
                        <a:t>נמוך</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773224580"/>
                  </a:ext>
                </a:extLst>
              </a:tr>
              <a:tr h="405923">
                <a:tc>
                  <a:txBody>
                    <a:bodyPr/>
                    <a:lstStyle/>
                    <a:p>
                      <a:pPr algn="ctr" rtl="1"/>
                      <a:r>
                        <a:rPr lang="he-IL" sz="1050" b="1" dirty="0"/>
                        <a:t>2.3.1-4.1</a:t>
                      </a:r>
                    </a:p>
                  </a:txBody>
                  <a:tcPr/>
                </a:tc>
                <a:tc>
                  <a:txBody>
                    <a:bodyPr/>
                    <a:lstStyle/>
                    <a:p>
                      <a:pPr algn="ctr" rtl="1"/>
                      <a:r>
                        <a:rPr lang="he-IL" sz="1050" b="1" dirty="0"/>
                        <a:t>אין שגיאה בהזנת עיר מחוץ לרשימת המשלוחים להיום</a:t>
                      </a:r>
                    </a:p>
                  </a:txBody>
                  <a:tcPr/>
                </a:tc>
                <a:tc>
                  <a:txBody>
                    <a:bodyPr/>
                    <a:lstStyle/>
                    <a:p>
                      <a:pPr algn="ctr" rtl="1"/>
                      <a:r>
                        <a:rPr lang="he-IL" sz="1050" b="1" dirty="0"/>
                        <a:t>הודעת שגיאה</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לא קופצת הודעה שגיאה</a:t>
                      </a:r>
                      <a:endParaRPr lang="he-IL" sz="1050" b="1" dirty="0"/>
                    </a:p>
                    <a:p>
                      <a:pPr algn="ctr" rtl="1"/>
                      <a:endParaRPr lang="he-IL" sz="1050" b="1" dirty="0"/>
                    </a:p>
                  </a:txBody>
                  <a:tcPr/>
                </a:tc>
                <a:tc>
                  <a:txBody>
                    <a:bodyPr/>
                    <a:lstStyle/>
                    <a:p>
                      <a:pPr algn="ctr" rtl="1"/>
                      <a:r>
                        <a:rPr lang="he-IL" sz="1050" b="1" dirty="0"/>
                        <a:t>בינוני</a:t>
                      </a:r>
                    </a:p>
                  </a:txBody>
                  <a:tcPr/>
                </a:tc>
                <a:tc>
                  <a:txBody>
                    <a:bodyPr/>
                    <a:lstStyle/>
                    <a:p>
                      <a:pPr algn="ctr" rtl="1"/>
                      <a:r>
                        <a:rPr lang="he-IL" sz="1050" b="1" dirty="0"/>
                        <a:t>גבוה מאוד</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3441707714"/>
                  </a:ext>
                </a:extLst>
              </a:tr>
              <a:tr h="426119">
                <a:tc>
                  <a:txBody>
                    <a:bodyPr/>
                    <a:lstStyle/>
                    <a:p>
                      <a:pPr algn="ctr" rtl="1"/>
                      <a:r>
                        <a:rPr lang="he-IL" sz="1050" b="1" dirty="0"/>
                        <a:t>2.3.1-4.2</a:t>
                      </a:r>
                    </a:p>
                  </a:txBody>
                  <a:tcPr/>
                </a:tc>
                <a:tc>
                  <a:txBody>
                    <a:bodyPr/>
                    <a:lstStyle/>
                    <a:p>
                      <a:pPr algn="ctr" rtl="1"/>
                      <a:r>
                        <a:rPr lang="he-IL" sz="1050" b="1" dirty="0"/>
                        <a:t>ההזמנה ממשיכה עם עיר מחוץ לרשימת המשלוחים להיום</a:t>
                      </a:r>
                    </a:p>
                  </a:txBody>
                  <a:tcPr/>
                </a:tc>
                <a:tc>
                  <a:txBody>
                    <a:bodyPr/>
                    <a:lstStyle/>
                    <a:p>
                      <a:pPr algn="ctr" rtl="1"/>
                      <a:r>
                        <a:rPr lang="he-IL" sz="1050" b="1" dirty="0"/>
                        <a:t>חסימה של המשך התהליך</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ניתן להמשיך בהזמנה ולבצע אותה</a:t>
                      </a:r>
                      <a:endParaRPr lang="he-IL" sz="1050" b="1" dirty="0"/>
                    </a:p>
                    <a:p>
                      <a:pPr algn="ctr" rtl="1"/>
                      <a:endParaRPr lang="he-IL" sz="1050" b="1" dirty="0"/>
                    </a:p>
                  </a:txBody>
                  <a:tcPr/>
                </a:tc>
                <a:tc>
                  <a:txBody>
                    <a:bodyPr/>
                    <a:lstStyle/>
                    <a:p>
                      <a:pPr algn="ctr" rtl="1"/>
                      <a:r>
                        <a:rPr lang="he-IL" sz="1050" b="1" dirty="0"/>
                        <a:t>בינוני</a:t>
                      </a:r>
                    </a:p>
                  </a:txBody>
                  <a:tcPr/>
                </a:tc>
                <a:tc>
                  <a:txBody>
                    <a:bodyPr/>
                    <a:lstStyle/>
                    <a:p>
                      <a:pPr algn="ctr" rtl="1"/>
                      <a:r>
                        <a:rPr lang="he-IL" sz="1050" b="1" dirty="0"/>
                        <a:t>גבוה מאוד</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2591580123"/>
                  </a:ext>
                </a:extLst>
              </a:tr>
              <a:tr h="391125">
                <a:tc>
                  <a:txBody>
                    <a:bodyPr/>
                    <a:lstStyle/>
                    <a:p>
                      <a:pPr algn="ctr" rtl="1"/>
                      <a:r>
                        <a:rPr lang="he-IL" sz="1050" b="1" dirty="0"/>
                        <a:t>2.3.1-4.3</a:t>
                      </a:r>
                    </a:p>
                  </a:txBody>
                  <a:tcPr/>
                </a:tc>
                <a:tc>
                  <a:txBody>
                    <a:bodyPr/>
                    <a:lstStyle/>
                    <a:p>
                      <a:pPr algn="ctr" rtl="1"/>
                      <a:r>
                        <a:rPr lang="he-IL" sz="1050" b="1" dirty="0"/>
                        <a:t>עלות המשלוח היא בחינם</a:t>
                      </a:r>
                    </a:p>
                  </a:txBody>
                  <a:tcPr/>
                </a:tc>
                <a:tc>
                  <a:txBody>
                    <a:bodyPr/>
                    <a:lstStyle/>
                    <a:p>
                      <a:pPr algn="ctr" rtl="1"/>
                      <a:r>
                        <a:rPr lang="he-IL" sz="1050" b="1" dirty="0"/>
                        <a:t>מעל  299 ₪ עלות ההזמנה היא 9.90 ₪ </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effectLst/>
                        </a:rPr>
                        <a:t>בהזמנה מעל 299 ₪ עלות המשלוח היא חינם</a:t>
                      </a:r>
                      <a:endParaRPr lang="he-IL" sz="1050" b="1" dirty="0"/>
                    </a:p>
                    <a:p>
                      <a:pPr algn="ctr" rtl="1"/>
                      <a:endParaRPr lang="he-IL" sz="105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050" b="1" dirty="0"/>
                        <a:t>בינוני</a:t>
                      </a:r>
                    </a:p>
                    <a:p>
                      <a:pPr algn="ctr" rtl="1"/>
                      <a:endParaRPr lang="he-IL" sz="1050" b="1" dirty="0"/>
                    </a:p>
                  </a:txBody>
                  <a:tcPr/>
                </a:tc>
                <a:tc>
                  <a:txBody>
                    <a:bodyPr/>
                    <a:lstStyle/>
                    <a:p>
                      <a:pPr algn="ctr" rtl="1"/>
                      <a:r>
                        <a:rPr lang="he-IL" sz="1050" b="1" dirty="0"/>
                        <a:t>נמוך</a:t>
                      </a:r>
                    </a:p>
                  </a:txBody>
                  <a:tcPr/>
                </a:tc>
                <a:tc>
                  <a:txBody>
                    <a:bodyPr/>
                    <a:lstStyle/>
                    <a:p>
                      <a:pPr algn="ctr" rtl="1"/>
                      <a:r>
                        <a:rPr lang="he-IL" sz="1050" b="1" dirty="0"/>
                        <a:t>עידו </a:t>
                      </a:r>
                      <a:r>
                        <a:rPr lang="he-IL" sz="1050" b="1" dirty="0" err="1"/>
                        <a:t>חתואל</a:t>
                      </a:r>
                      <a:r>
                        <a:rPr lang="he-IL" sz="1050" b="1" dirty="0"/>
                        <a:t> </a:t>
                      </a:r>
                    </a:p>
                  </a:txBody>
                  <a:tcPr/>
                </a:tc>
                <a:tc>
                  <a:txBody>
                    <a:bodyPr/>
                    <a:lstStyle/>
                    <a:p>
                      <a:pPr algn="ctr" rtl="1"/>
                      <a:r>
                        <a:rPr lang="he-IL" sz="1050" b="1" dirty="0"/>
                        <a:t>חדש</a:t>
                      </a:r>
                    </a:p>
                  </a:txBody>
                  <a:tcPr/>
                </a:tc>
                <a:extLst>
                  <a:ext uri="{0D108BD9-81ED-4DB2-BD59-A6C34878D82A}">
                    <a16:rowId xmlns:a16="http://schemas.microsoft.com/office/drawing/2014/main" val="897897438"/>
                  </a:ext>
                </a:extLst>
              </a:tr>
            </a:tbl>
          </a:graphicData>
        </a:graphic>
      </p:graphicFrame>
    </p:spTree>
    <p:extLst>
      <p:ext uri="{BB962C8B-B14F-4D97-AF65-F5344CB8AC3E}">
        <p14:creationId xmlns:p14="http://schemas.microsoft.com/office/powerpoint/2010/main" val="612295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70949"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206475"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44104"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349631" y="206824"/>
            <a:ext cx="7580947"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דו"ח באגים</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541" y="6306514"/>
            <a:ext cx="883361"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24</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633882"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829366"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95602"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graphicFrame>
        <p:nvGraphicFramePr>
          <p:cNvPr id="2" name="טבלה 1">
            <a:extLst>
              <a:ext uri="{FF2B5EF4-FFF2-40B4-BE49-F238E27FC236}">
                <a16:creationId xmlns:a16="http://schemas.microsoft.com/office/drawing/2014/main" id="{C48289C8-1A8F-61B4-6526-4A9374D8908A}"/>
              </a:ext>
            </a:extLst>
          </p:cNvPr>
          <p:cNvGraphicFramePr>
            <a:graphicFrameLocks noGrp="1"/>
          </p:cNvGraphicFramePr>
          <p:nvPr>
            <p:extLst>
              <p:ext uri="{D42A27DB-BD31-4B8C-83A1-F6EECF244321}">
                <p14:modId xmlns:p14="http://schemas.microsoft.com/office/powerpoint/2010/main" val="2192050870"/>
              </p:ext>
            </p:extLst>
          </p:nvPr>
        </p:nvGraphicFramePr>
        <p:xfrm>
          <a:off x="68824" y="1452222"/>
          <a:ext cx="12054352" cy="4773365"/>
        </p:xfrm>
        <a:graphic>
          <a:graphicData uri="http://schemas.openxmlformats.org/drawingml/2006/table">
            <a:tbl>
              <a:tblPr rtl="1" firstRow="1" bandRow="1">
                <a:tableStyleId>{00A15C55-8517-42AA-B614-E9B94910E393}</a:tableStyleId>
              </a:tblPr>
              <a:tblGrid>
                <a:gridCol w="1307692">
                  <a:extLst>
                    <a:ext uri="{9D8B030D-6E8A-4147-A177-3AD203B41FA5}">
                      <a16:colId xmlns:a16="http://schemas.microsoft.com/office/drawing/2014/main" val="2481761377"/>
                    </a:ext>
                  </a:extLst>
                </a:gridCol>
                <a:gridCol w="1705896">
                  <a:extLst>
                    <a:ext uri="{9D8B030D-6E8A-4147-A177-3AD203B41FA5}">
                      <a16:colId xmlns:a16="http://schemas.microsoft.com/office/drawing/2014/main" val="162144621"/>
                    </a:ext>
                  </a:extLst>
                </a:gridCol>
                <a:gridCol w="1951704">
                  <a:extLst>
                    <a:ext uri="{9D8B030D-6E8A-4147-A177-3AD203B41FA5}">
                      <a16:colId xmlns:a16="http://schemas.microsoft.com/office/drawing/2014/main" val="2054876636"/>
                    </a:ext>
                  </a:extLst>
                </a:gridCol>
                <a:gridCol w="2192594">
                  <a:extLst>
                    <a:ext uri="{9D8B030D-6E8A-4147-A177-3AD203B41FA5}">
                      <a16:colId xmlns:a16="http://schemas.microsoft.com/office/drawing/2014/main" val="3109119323"/>
                    </a:ext>
                  </a:extLst>
                </a:gridCol>
                <a:gridCol w="1386348">
                  <a:extLst>
                    <a:ext uri="{9D8B030D-6E8A-4147-A177-3AD203B41FA5}">
                      <a16:colId xmlns:a16="http://schemas.microsoft.com/office/drawing/2014/main" val="251486223"/>
                    </a:ext>
                  </a:extLst>
                </a:gridCol>
                <a:gridCol w="1238865">
                  <a:extLst>
                    <a:ext uri="{9D8B030D-6E8A-4147-A177-3AD203B41FA5}">
                      <a16:colId xmlns:a16="http://schemas.microsoft.com/office/drawing/2014/main" val="1398588884"/>
                    </a:ext>
                  </a:extLst>
                </a:gridCol>
                <a:gridCol w="1258529">
                  <a:extLst>
                    <a:ext uri="{9D8B030D-6E8A-4147-A177-3AD203B41FA5}">
                      <a16:colId xmlns:a16="http://schemas.microsoft.com/office/drawing/2014/main" val="3046740134"/>
                    </a:ext>
                  </a:extLst>
                </a:gridCol>
                <a:gridCol w="1012724">
                  <a:extLst>
                    <a:ext uri="{9D8B030D-6E8A-4147-A177-3AD203B41FA5}">
                      <a16:colId xmlns:a16="http://schemas.microsoft.com/office/drawing/2014/main" val="2513076525"/>
                    </a:ext>
                  </a:extLst>
                </a:gridCol>
              </a:tblGrid>
              <a:tr h="468390">
                <a:tc>
                  <a:txBody>
                    <a:bodyPr/>
                    <a:lstStyle/>
                    <a:p>
                      <a:pPr algn="ctr" rtl="1"/>
                      <a:r>
                        <a:rPr lang="he-IL" sz="1100" b="1" dirty="0" err="1"/>
                        <a:t>מס"ד</a:t>
                      </a:r>
                      <a:endParaRPr lang="he-IL" sz="1100" b="1" dirty="0"/>
                    </a:p>
                  </a:txBody>
                  <a:tcPr/>
                </a:tc>
                <a:tc>
                  <a:txBody>
                    <a:bodyPr/>
                    <a:lstStyle/>
                    <a:p>
                      <a:pPr algn="ctr" rtl="1"/>
                      <a:r>
                        <a:rPr lang="he-IL" sz="1100" b="1" dirty="0"/>
                        <a:t>כותרת</a:t>
                      </a:r>
                    </a:p>
                  </a:txBody>
                  <a:tcPr/>
                </a:tc>
                <a:tc>
                  <a:txBody>
                    <a:bodyPr/>
                    <a:lstStyle/>
                    <a:p>
                      <a:pPr algn="ctr" rtl="1"/>
                      <a:r>
                        <a:rPr lang="he-IL" sz="1100" b="1" dirty="0"/>
                        <a:t>תוצאה צפויה</a:t>
                      </a:r>
                    </a:p>
                  </a:txBody>
                  <a:tcPr/>
                </a:tc>
                <a:tc>
                  <a:txBody>
                    <a:bodyPr/>
                    <a:lstStyle/>
                    <a:p>
                      <a:pPr algn="ctr" rtl="1"/>
                      <a:r>
                        <a:rPr lang="he-IL" sz="1100" b="1" dirty="0"/>
                        <a:t>תוצאה בפועל</a:t>
                      </a:r>
                    </a:p>
                  </a:txBody>
                  <a:tcPr/>
                </a:tc>
                <a:tc>
                  <a:txBody>
                    <a:bodyPr/>
                    <a:lstStyle/>
                    <a:p>
                      <a:pPr algn="ctr" rtl="1"/>
                      <a:r>
                        <a:rPr lang="he-IL" sz="1100" b="1" dirty="0"/>
                        <a:t>חומרה</a:t>
                      </a:r>
                    </a:p>
                  </a:txBody>
                  <a:tcPr/>
                </a:tc>
                <a:tc>
                  <a:txBody>
                    <a:bodyPr/>
                    <a:lstStyle/>
                    <a:p>
                      <a:pPr algn="ctr" rtl="1"/>
                      <a:r>
                        <a:rPr lang="he-IL" sz="1100" b="1" dirty="0"/>
                        <a:t>דחיפות</a:t>
                      </a:r>
                    </a:p>
                  </a:txBody>
                  <a:tcPr/>
                </a:tc>
                <a:tc>
                  <a:txBody>
                    <a:bodyPr/>
                    <a:lstStyle/>
                    <a:p>
                      <a:pPr algn="ctr" rtl="1"/>
                      <a:r>
                        <a:rPr lang="he-IL" sz="1100" b="1" dirty="0"/>
                        <a:t>בודק</a:t>
                      </a:r>
                    </a:p>
                  </a:txBody>
                  <a:tcPr/>
                </a:tc>
                <a:tc>
                  <a:txBody>
                    <a:bodyPr/>
                    <a:lstStyle/>
                    <a:p>
                      <a:pPr algn="ctr" rtl="1"/>
                      <a:r>
                        <a:rPr lang="he-IL" sz="1100" b="1" dirty="0"/>
                        <a:t>סטטוס</a:t>
                      </a:r>
                    </a:p>
                  </a:txBody>
                  <a:tcPr/>
                </a:tc>
                <a:extLst>
                  <a:ext uri="{0D108BD9-81ED-4DB2-BD59-A6C34878D82A}">
                    <a16:rowId xmlns:a16="http://schemas.microsoft.com/office/drawing/2014/main" val="2765824165"/>
                  </a:ext>
                </a:extLst>
              </a:tr>
              <a:tr h="462507">
                <a:tc>
                  <a:txBody>
                    <a:bodyPr/>
                    <a:lstStyle/>
                    <a:p>
                      <a:pPr algn="ctr" rtl="1"/>
                      <a:r>
                        <a:rPr lang="he-IL" sz="1100" b="1" dirty="0"/>
                        <a:t>4.1.1-1.1</a:t>
                      </a:r>
                    </a:p>
                  </a:txBody>
                  <a:tcPr/>
                </a:tc>
                <a:tc>
                  <a:txBody>
                    <a:bodyPr/>
                    <a:lstStyle/>
                    <a:p>
                      <a:pPr algn="ctr" rtl="1"/>
                      <a:r>
                        <a:rPr lang="he-IL" sz="1100" b="1" dirty="0"/>
                        <a:t>חוסר בהירות לגבי הוספת תגובות משתמשים למוצרים</a:t>
                      </a:r>
                    </a:p>
                  </a:txBody>
                  <a:tcPr/>
                </a:tc>
                <a:tc>
                  <a:txBody>
                    <a:bodyPr/>
                    <a:lstStyle/>
                    <a:p>
                      <a:pPr algn="ctr" rtl="1"/>
                      <a:r>
                        <a:rPr lang="he-IL" sz="1100" b="1" dirty="0"/>
                        <a:t>הסבר ברור לגבי הוספת תגובות</a:t>
                      </a:r>
                    </a:p>
                  </a:txBody>
                  <a:tcPr/>
                </a:tc>
                <a:tc>
                  <a:txBody>
                    <a:bodyPr/>
                    <a:lstStyle/>
                    <a:p>
                      <a:pPr algn="ctr" rtl="1"/>
                      <a:r>
                        <a:rPr lang="he-IL" sz="1100" b="1" dirty="0"/>
                        <a:t>לא ניתן לזהות בבירור היכן ניתן להוסיף תגובה חדשה והאם אפשרות זו קיימת בכלל</a:t>
                      </a:r>
                    </a:p>
                  </a:txBody>
                  <a:tcPr/>
                </a:tc>
                <a:tc>
                  <a:txBody>
                    <a:bodyPr/>
                    <a:lstStyle/>
                    <a:p>
                      <a:pPr algn="ctr" rtl="1"/>
                      <a:r>
                        <a:rPr lang="he-IL" sz="1100" b="1" dirty="0"/>
                        <a:t>נמוך</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בינוני</a:t>
                      </a:r>
                    </a:p>
                    <a:p>
                      <a:pPr algn="ctr" rtl="1"/>
                      <a:endParaRPr lang="he-IL" sz="1100" b="1" dirty="0"/>
                    </a:p>
                  </a:txBody>
                  <a:tcPr/>
                </a:tc>
                <a:tc>
                  <a:txBody>
                    <a:bodyPr/>
                    <a:lstStyle/>
                    <a:p>
                      <a:pPr algn="ctr" rtl="1"/>
                      <a:r>
                        <a:rPr lang="he-IL" sz="1100" b="1" dirty="0"/>
                        <a:t>ניב קוטק</a:t>
                      </a:r>
                    </a:p>
                  </a:txBody>
                  <a:tcPr/>
                </a:tc>
                <a:tc>
                  <a:txBody>
                    <a:bodyPr/>
                    <a:lstStyle/>
                    <a:p>
                      <a:pPr algn="ctr" rtl="1"/>
                      <a:r>
                        <a:rPr lang="he-IL" sz="1100" b="1" dirty="0"/>
                        <a:t>חדש</a:t>
                      </a:r>
                    </a:p>
                  </a:txBody>
                  <a:tcPr/>
                </a:tc>
                <a:extLst>
                  <a:ext uri="{0D108BD9-81ED-4DB2-BD59-A6C34878D82A}">
                    <a16:rowId xmlns:a16="http://schemas.microsoft.com/office/drawing/2014/main" val="1026091630"/>
                  </a:ext>
                </a:extLst>
              </a:tr>
              <a:tr h="615778">
                <a:tc>
                  <a:txBody>
                    <a:bodyPr/>
                    <a:lstStyle/>
                    <a:p>
                      <a:pPr algn="ctr" rtl="1"/>
                      <a:r>
                        <a:rPr lang="he-IL" sz="1100" b="1" dirty="0"/>
                        <a:t>4.1.1-1.2</a:t>
                      </a:r>
                    </a:p>
                  </a:txBody>
                  <a:tcPr/>
                </a:tc>
                <a:tc>
                  <a:txBody>
                    <a:bodyPr/>
                    <a:lstStyle/>
                    <a:p>
                      <a:pPr algn="ctr" rtl="1"/>
                      <a:r>
                        <a:rPr lang="he-IL" sz="1100" b="1" dirty="0"/>
                        <a:t>הודעת שגיאה לא נכונה עבור סיסמה ארוכה מדי</a:t>
                      </a:r>
                    </a:p>
                  </a:txBody>
                  <a:tcPr/>
                </a:tc>
                <a:tc>
                  <a:txBody>
                    <a:bodyPr/>
                    <a:lstStyle/>
                    <a:p>
                      <a:pPr algn="ctr" rtl="1"/>
                      <a:r>
                        <a:rPr lang="he-IL" sz="1100" b="1" dirty="0"/>
                        <a:t>הודעת שגיאה מתאימה עבור איפוס סיסמה</a:t>
                      </a:r>
                    </a:p>
                  </a:txBody>
                  <a:tcPr/>
                </a:tc>
                <a:tc>
                  <a:txBody>
                    <a:bodyPr/>
                    <a:lstStyle/>
                    <a:p>
                      <a:pPr algn="ctr" rtl="1"/>
                      <a:r>
                        <a:rPr lang="he-IL" sz="1100" b="1" dirty="0"/>
                        <a:t>הודעת שגיאה שאינה מתאימה עבור איפוס הסיסמה</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בינוני</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בינוני</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ניב קוטק</a:t>
                      </a:r>
                    </a:p>
                    <a:p>
                      <a:pPr algn="ctr" rtl="1"/>
                      <a:endParaRPr lang="he-IL" sz="1100" b="1" dirty="0"/>
                    </a:p>
                  </a:txBody>
                  <a:tcPr/>
                </a:tc>
                <a:tc>
                  <a:txBody>
                    <a:bodyPr/>
                    <a:lstStyle/>
                    <a:p>
                      <a:pPr algn="ctr" rtl="1"/>
                      <a:r>
                        <a:rPr lang="he-IL" sz="1100" b="1" dirty="0"/>
                        <a:t>חדש</a:t>
                      </a:r>
                    </a:p>
                  </a:txBody>
                  <a:tcPr/>
                </a:tc>
                <a:extLst>
                  <a:ext uri="{0D108BD9-81ED-4DB2-BD59-A6C34878D82A}">
                    <a16:rowId xmlns:a16="http://schemas.microsoft.com/office/drawing/2014/main" val="3382766309"/>
                  </a:ext>
                </a:extLst>
              </a:tr>
              <a:tr h="615778">
                <a:tc>
                  <a:txBody>
                    <a:bodyPr/>
                    <a:lstStyle/>
                    <a:p>
                      <a:pPr algn="ctr" rtl="1"/>
                      <a:r>
                        <a:rPr lang="he-IL" sz="1100" b="1" dirty="0"/>
                        <a:t>4.1.1-1.3</a:t>
                      </a:r>
                    </a:p>
                  </a:txBody>
                  <a:tcPr/>
                </a:tc>
                <a:tc>
                  <a:txBody>
                    <a:bodyPr/>
                    <a:lstStyle/>
                    <a:p>
                      <a:pPr algn="ctr" rtl="1"/>
                      <a:r>
                        <a:rPr lang="he-IL" sz="1100" b="1" dirty="0"/>
                        <a:t>חוסר אחידות בתצוגת התמונות בתפריט הראשי</a:t>
                      </a:r>
                    </a:p>
                  </a:txBody>
                  <a:tcPr/>
                </a:tc>
                <a:tc>
                  <a:txBody>
                    <a:bodyPr/>
                    <a:lstStyle/>
                    <a:p>
                      <a:pPr algn="ctr" rtl="1"/>
                      <a:r>
                        <a:rPr lang="he-IL" sz="1100" b="1" dirty="0"/>
                        <a:t>אחידות בתצוגות</a:t>
                      </a:r>
                    </a:p>
                  </a:txBody>
                  <a:tcPr/>
                </a:tc>
                <a:tc>
                  <a:txBody>
                    <a:bodyPr/>
                    <a:lstStyle/>
                    <a:p>
                      <a:pPr algn="ctr" rtl="1"/>
                      <a:r>
                        <a:rPr lang="he-IL" sz="1100" b="1" dirty="0"/>
                        <a:t>חוסר אחידות – חלק עם תמונות וחלק ללא תמונות</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נמוך</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בינוני</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ניב קוטק</a:t>
                      </a:r>
                    </a:p>
                    <a:p>
                      <a:pPr algn="ctr" rtl="1"/>
                      <a:endParaRPr lang="he-IL" sz="1100" b="1" dirty="0"/>
                    </a:p>
                  </a:txBody>
                  <a:tcPr/>
                </a:tc>
                <a:tc>
                  <a:txBody>
                    <a:bodyPr/>
                    <a:lstStyle/>
                    <a:p>
                      <a:pPr algn="ctr" rtl="1"/>
                      <a:r>
                        <a:rPr lang="he-IL" sz="1100" b="1" dirty="0"/>
                        <a:t>חדש</a:t>
                      </a:r>
                    </a:p>
                  </a:txBody>
                  <a:tcPr/>
                </a:tc>
                <a:extLst>
                  <a:ext uri="{0D108BD9-81ED-4DB2-BD59-A6C34878D82A}">
                    <a16:rowId xmlns:a16="http://schemas.microsoft.com/office/drawing/2014/main" val="3756552490"/>
                  </a:ext>
                </a:extLst>
              </a:tr>
              <a:tr h="481936">
                <a:tc>
                  <a:txBody>
                    <a:bodyPr/>
                    <a:lstStyle/>
                    <a:p>
                      <a:pPr algn="ctr" rtl="1"/>
                      <a:r>
                        <a:rPr lang="he-IL" sz="1100" b="1" dirty="0"/>
                        <a:t>4.1.1-1.4</a:t>
                      </a:r>
                    </a:p>
                  </a:txBody>
                  <a:tcPr/>
                </a:tc>
                <a:tc>
                  <a:txBody>
                    <a:bodyPr/>
                    <a:lstStyle/>
                    <a:p>
                      <a:pPr algn="ctr" rtl="1"/>
                      <a:r>
                        <a:rPr lang="he-IL" sz="1100" b="1" dirty="0"/>
                        <a:t>תפריט לא ברור: 'המדף חוזר לחיים</a:t>
                      </a:r>
                    </a:p>
                  </a:txBody>
                  <a:tcPr/>
                </a:tc>
                <a:tc>
                  <a:txBody>
                    <a:bodyPr/>
                    <a:lstStyle/>
                    <a:p>
                      <a:pPr algn="ctr" rtl="1"/>
                      <a:r>
                        <a:rPr lang="he-IL" sz="1100" b="1" dirty="0"/>
                        <a:t>הסבר ברור לגבי כל שדה</a:t>
                      </a:r>
                    </a:p>
                  </a:txBody>
                  <a:tcPr/>
                </a:tc>
                <a:tc>
                  <a:txBody>
                    <a:bodyPr/>
                    <a:lstStyle/>
                    <a:p>
                      <a:pPr algn="ctr" rtl="1"/>
                      <a:r>
                        <a:rPr lang="he-IL" sz="1100" b="1" dirty="0"/>
                        <a:t>הסבר לא ברור של הכתוב</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נמוך</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בינוני</a:t>
                      </a:r>
                    </a:p>
                    <a:p>
                      <a:pPr algn="ctr" rtl="1"/>
                      <a:endParaRPr lang="he-IL" sz="1100" b="1" dirty="0"/>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ניב קוטק</a:t>
                      </a:r>
                    </a:p>
                    <a:p>
                      <a:pPr algn="ctr" rtl="1"/>
                      <a:endParaRPr lang="he-IL" sz="1100" b="1" dirty="0"/>
                    </a:p>
                  </a:txBody>
                  <a:tcPr/>
                </a:tc>
                <a:tc>
                  <a:txBody>
                    <a:bodyPr/>
                    <a:lstStyle/>
                    <a:p>
                      <a:pPr algn="ctr" rtl="1"/>
                      <a:r>
                        <a:rPr lang="he-IL" sz="1100" b="1" dirty="0"/>
                        <a:t>חדש</a:t>
                      </a:r>
                    </a:p>
                  </a:txBody>
                  <a:tcPr/>
                </a:tc>
                <a:extLst>
                  <a:ext uri="{0D108BD9-81ED-4DB2-BD59-A6C34878D82A}">
                    <a16:rowId xmlns:a16="http://schemas.microsoft.com/office/drawing/2014/main" val="767160828"/>
                  </a:ext>
                </a:extLst>
              </a:tr>
              <a:tr h="645389">
                <a:tc>
                  <a:txBody>
                    <a:bodyPr/>
                    <a:lstStyle/>
                    <a:p>
                      <a:pPr algn="ctr" rtl="1"/>
                      <a:r>
                        <a:rPr lang="he-IL" sz="1100" b="1" dirty="0"/>
                        <a:t>4.1.1-1.5</a:t>
                      </a:r>
                    </a:p>
                  </a:txBody>
                  <a:tcPr/>
                </a:tc>
                <a:tc>
                  <a:txBody>
                    <a:bodyPr/>
                    <a:lstStyle/>
                    <a:p>
                      <a:pPr algn="ctr" rtl="1"/>
                      <a:r>
                        <a:rPr lang="he-IL" sz="1100" b="1" dirty="0"/>
                        <a:t>חוסר בהירות בממשק המערכת לגבי הוספת כמויות למוצר</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הסבר ברור לגבי הוספת כמויות למוצרים</a:t>
                      </a:r>
                    </a:p>
                    <a:p>
                      <a:pPr algn="ctr" rtl="1"/>
                      <a:endParaRPr lang="he-IL" sz="1100" b="1" dirty="0"/>
                    </a:p>
                  </a:txBody>
                  <a:tcPr/>
                </a:tc>
                <a:tc>
                  <a:txBody>
                    <a:bodyPr/>
                    <a:lstStyle/>
                    <a:p>
                      <a:pPr algn="ctr" rtl="1"/>
                      <a:r>
                        <a:rPr lang="he-IL" sz="1100" b="1" dirty="0"/>
                        <a:t>לא ניתן להבין איך והאם ניתן להוסיף כמויות למוצרים </a:t>
                      </a:r>
                    </a:p>
                  </a:txBody>
                  <a:tcPr/>
                </a:tc>
                <a:tc>
                  <a:txBody>
                    <a:bodyPr/>
                    <a:lstStyle/>
                    <a:p>
                      <a:pPr algn="ctr" rtl="1"/>
                      <a:r>
                        <a:rPr lang="he-IL" sz="1100" b="1" dirty="0"/>
                        <a:t>נמוך</a:t>
                      </a:r>
                    </a:p>
                  </a:txBody>
                  <a:tcPr/>
                </a:tc>
                <a:tc>
                  <a:txBody>
                    <a:bodyPr/>
                    <a:lstStyle/>
                    <a:p>
                      <a:pPr algn="ctr" rtl="1"/>
                      <a:r>
                        <a:rPr lang="he-IL" sz="1100" b="1" dirty="0"/>
                        <a:t>בינוני</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ניב קוטק</a:t>
                      </a:r>
                    </a:p>
                    <a:p>
                      <a:pPr algn="ctr" rtl="1"/>
                      <a:endParaRPr lang="he-IL" sz="1100" b="1" dirty="0"/>
                    </a:p>
                  </a:txBody>
                  <a:tcPr/>
                </a:tc>
                <a:tc>
                  <a:txBody>
                    <a:bodyPr/>
                    <a:lstStyle/>
                    <a:p>
                      <a:pPr algn="ctr" rtl="1"/>
                      <a:r>
                        <a:rPr lang="he-IL" sz="1100" b="1" dirty="0"/>
                        <a:t>חדש</a:t>
                      </a:r>
                    </a:p>
                  </a:txBody>
                  <a:tcPr/>
                </a:tc>
                <a:extLst>
                  <a:ext uri="{0D108BD9-81ED-4DB2-BD59-A6C34878D82A}">
                    <a16:rowId xmlns:a16="http://schemas.microsoft.com/office/drawing/2014/main" val="3408744412"/>
                  </a:ext>
                </a:extLst>
              </a:tr>
              <a:tr h="426327">
                <a:tc>
                  <a:txBody>
                    <a:bodyPr/>
                    <a:lstStyle/>
                    <a:p>
                      <a:pPr algn="ctr" rtl="1"/>
                      <a:r>
                        <a:rPr lang="he-IL" sz="1100" b="1" dirty="0"/>
                        <a:t>4.1.1-1.6</a:t>
                      </a:r>
                    </a:p>
                  </a:txBody>
                  <a:tcPr/>
                </a:tc>
                <a:tc>
                  <a:txBody>
                    <a:bodyPr/>
                    <a:lstStyle/>
                    <a:p>
                      <a:pPr algn="ctr" rtl="1"/>
                      <a:r>
                        <a:rPr lang="he-IL" sz="1100" b="1" dirty="0"/>
                        <a:t>חוסר בנתונים בשאלות ותשובות</a:t>
                      </a:r>
                    </a:p>
                  </a:txBody>
                  <a:tcPr/>
                </a:tc>
                <a:tc>
                  <a:txBody>
                    <a:bodyPr/>
                    <a:lstStyle/>
                    <a:p>
                      <a:pPr algn="ctr" rtl="1"/>
                      <a:r>
                        <a:rPr lang="he-IL" sz="1100" b="1" dirty="0"/>
                        <a:t>שאלות ותשובות מפורטות </a:t>
                      </a:r>
                    </a:p>
                  </a:txBody>
                  <a:tcPr/>
                </a:tc>
                <a:tc>
                  <a:txBody>
                    <a:bodyPr/>
                    <a:lstStyle/>
                    <a:p>
                      <a:pPr algn="ctr" rtl="1"/>
                      <a:r>
                        <a:rPr lang="he-IL" sz="1100" b="1" dirty="0"/>
                        <a:t>שאלות ותשובות דלות בנתונים</a:t>
                      </a:r>
                    </a:p>
                  </a:txBody>
                  <a:tcPr/>
                </a:tc>
                <a:tc>
                  <a:txBody>
                    <a:bodyPr/>
                    <a:lstStyle/>
                    <a:p>
                      <a:pPr algn="ctr" rtl="1"/>
                      <a:r>
                        <a:rPr lang="he-IL" sz="1100" b="1" dirty="0"/>
                        <a:t>בינוני</a:t>
                      </a:r>
                    </a:p>
                  </a:txBody>
                  <a:tcPr/>
                </a:tc>
                <a:tc>
                  <a:txBody>
                    <a:bodyPr/>
                    <a:lstStyle/>
                    <a:p>
                      <a:pPr algn="ctr" rtl="1"/>
                      <a:r>
                        <a:rPr lang="he-IL" sz="1100" b="1" dirty="0"/>
                        <a:t>בינוני</a:t>
                      </a:r>
                    </a:p>
                  </a:txBody>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he-IL" sz="1100" b="1" dirty="0"/>
                        <a:t>ניב קוטק</a:t>
                      </a:r>
                    </a:p>
                    <a:p>
                      <a:pPr algn="ctr" rtl="1"/>
                      <a:endParaRPr lang="he-IL" sz="1100" b="1" dirty="0"/>
                    </a:p>
                  </a:txBody>
                  <a:tcPr/>
                </a:tc>
                <a:tc>
                  <a:txBody>
                    <a:bodyPr/>
                    <a:lstStyle/>
                    <a:p>
                      <a:pPr algn="ctr" rtl="1"/>
                      <a:r>
                        <a:rPr lang="he-IL" sz="1100" b="1" dirty="0"/>
                        <a:t>חדש</a:t>
                      </a:r>
                    </a:p>
                  </a:txBody>
                  <a:tcPr/>
                </a:tc>
                <a:extLst>
                  <a:ext uri="{0D108BD9-81ED-4DB2-BD59-A6C34878D82A}">
                    <a16:rowId xmlns:a16="http://schemas.microsoft.com/office/drawing/2014/main" val="773224580"/>
                  </a:ext>
                </a:extLst>
              </a:tr>
              <a:tr h="462507">
                <a:tc>
                  <a:txBody>
                    <a:bodyPr/>
                    <a:lstStyle/>
                    <a:p>
                      <a:pPr algn="ctr" rtl="1"/>
                      <a:r>
                        <a:rPr lang="he-IL" sz="1100" b="1" dirty="0"/>
                        <a:t>4.3.1-1.1</a:t>
                      </a:r>
                    </a:p>
                  </a:txBody>
                  <a:tcPr/>
                </a:tc>
                <a:tc>
                  <a:txBody>
                    <a:bodyPr/>
                    <a:lstStyle/>
                    <a:p>
                      <a:pPr algn="ctr" rtl="1"/>
                      <a:r>
                        <a:rPr lang="he-IL" sz="1100" b="1" dirty="0"/>
                        <a:t>הורדת אפליקציות שאינה תומכת במערכת ההפעלה</a:t>
                      </a:r>
                    </a:p>
                  </a:txBody>
                  <a:tcPr/>
                </a:tc>
                <a:tc>
                  <a:txBody>
                    <a:bodyPr/>
                    <a:lstStyle/>
                    <a:p>
                      <a:pPr algn="ctr" rtl="1"/>
                      <a:r>
                        <a:rPr lang="he-IL" sz="1100" b="1" dirty="0"/>
                        <a:t>אפליקציה חיצונית שתומכת בכל המערכות ההפעלה</a:t>
                      </a:r>
                    </a:p>
                  </a:txBody>
                  <a:tcPr/>
                </a:tc>
                <a:tc>
                  <a:txBody>
                    <a:bodyPr/>
                    <a:lstStyle/>
                    <a:p>
                      <a:pPr algn="ctr" rtl="1"/>
                      <a:r>
                        <a:rPr lang="he-IL" sz="1100" b="1" dirty="0"/>
                        <a:t>אפליקציה חיצונית שאינה תומכת באנדרואיד</a:t>
                      </a:r>
                    </a:p>
                  </a:txBody>
                  <a:tcPr/>
                </a:tc>
                <a:tc>
                  <a:txBody>
                    <a:bodyPr/>
                    <a:lstStyle/>
                    <a:p>
                      <a:pPr algn="ctr" rtl="1"/>
                      <a:r>
                        <a:rPr lang="he-IL" sz="1100" b="1" dirty="0"/>
                        <a:t>בינוני</a:t>
                      </a:r>
                    </a:p>
                  </a:txBody>
                  <a:tcPr/>
                </a:tc>
                <a:tc>
                  <a:txBody>
                    <a:bodyPr/>
                    <a:lstStyle/>
                    <a:p>
                      <a:pPr algn="ctr" rtl="1"/>
                      <a:r>
                        <a:rPr lang="he-IL" sz="1100" b="1" dirty="0"/>
                        <a:t>בינוני</a:t>
                      </a:r>
                    </a:p>
                  </a:txBody>
                  <a:tcPr/>
                </a:tc>
                <a:tc>
                  <a:txBody>
                    <a:bodyPr/>
                    <a:lstStyle/>
                    <a:p>
                      <a:pPr algn="ctr" rtl="1"/>
                      <a:r>
                        <a:rPr lang="he-IL" sz="1100" b="1" dirty="0"/>
                        <a:t>עדן צברי</a:t>
                      </a:r>
                    </a:p>
                  </a:txBody>
                  <a:tcPr/>
                </a:tc>
                <a:tc>
                  <a:txBody>
                    <a:bodyPr/>
                    <a:lstStyle/>
                    <a:p>
                      <a:pPr algn="ctr" rtl="1"/>
                      <a:r>
                        <a:rPr lang="he-IL" sz="1100" b="1" dirty="0"/>
                        <a:t>חדש</a:t>
                      </a:r>
                    </a:p>
                  </a:txBody>
                  <a:tcPr/>
                </a:tc>
                <a:extLst>
                  <a:ext uri="{0D108BD9-81ED-4DB2-BD59-A6C34878D82A}">
                    <a16:rowId xmlns:a16="http://schemas.microsoft.com/office/drawing/2014/main" val="3441707714"/>
                  </a:ext>
                </a:extLst>
              </a:tr>
              <a:tr h="462507">
                <a:tc>
                  <a:txBody>
                    <a:bodyPr/>
                    <a:lstStyle/>
                    <a:p>
                      <a:pPr algn="ctr" rtl="1"/>
                      <a:r>
                        <a:rPr lang="he-IL" sz="1100" b="1" dirty="0"/>
                        <a:t>4.3.1-1.2</a:t>
                      </a:r>
                    </a:p>
                  </a:txBody>
                  <a:tcPr/>
                </a:tc>
                <a:tc>
                  <a:txBody>
                    <a:bodyPr/>
                    <a:lstStyle/>
                    <a:p>
                      <a:pPr algn="ctr" rtl="1"/>
                      <a:r>
                        <a:rPr lang="he-IL" sz="1100" b="1" dirty="0"/>
                        <a:t>שלוש קטגוריות מהתפריט מוצגות ללא האייקון הנדרש</a:t>
                      </a:r>
                    </a:p>
                  </a:txBody>
                  <a:tcPr/>
                </a:tc>
                <a:tc>
                  <a:txBody>
                    <a:bodyPr/>
                    <a:lstStyle/>
                    <a:p>
                      <a:pPr algn="ctr" rtl="1"/>
                      <a:r>
                        <a:rPr lang="he-IL" sz="1100" b="1" dirty="0"/>
                        <a:t>כל התמונות מוצגות לכל מערכות ההפעלה</a:t>
                      </a:r>
                    </a:p>
                  </a:txBody>
                  <a:tcPr/>
                </a:tc>
                <a:tc>
                  <a:txBody>
                    <a:bodyPr/>
                    <a:lstStyle/>
                    <a:p>
                      <a:pPr algn="ctr" rtl="1"/>
                      <a:r>
                        <a:rPr lang="he-IL" sz="1100" b="1" dirty="0"/>
                        <a:t>עבור מערכת הפעלה אנדרואיד חלק מהתמונות לא מוצגות</a:t>
                      </a:r>
                    </a:p>
                  </a:txBody>
                  <a:tcPr/>
                </a:tc>
                <a:tc>
                  <a:txBody>
                    <a:bodyPr/>
                    <a:lstStyle/>
                    <a:p>
                      <a:pPr algn="ctr" rtl="1"/>
                      <a:r>
                        <a:rPr lang="he-IL" sz="1100" b="1" dirty="0"/>
                        <a:t>בינוני</a:t>
                      </a:r>
                    </a:p>
                  </a:txBody>
                  <a:tcPr/>
                </a:tc>
                <a:tc>
                  <a:txBody>
                    <a:bodyPr/>
                    <a:lstStyle/>
                    <a:p>
                      <a:pPr algn="ctr" rtl="1"/>
                      <a:r>
                        <a:rPr lang="he-IL" sz="1100" b="1" dirty="0"/>
                        <a:t>נמוך</a:t>
                      </a:r>
                    </a:p>
                  </a:txBody>
                  <a:tcPr/>
                </a:tc>
                <a:tc>
                  <a:txBody>
                    <a:bodyPr/>
                    <a:lstStyle/>
                    <a:p>
                      <a:pPr algn="ctr" rtl="1"/>
                      <a:r>
                        <a:rPr lang="he-IL" sz="1100" b="1" dirty="0"/>
                        <a:t>עדן צברי</a:t>
                      </a:r>
                    </a:p>
                  </a:txBody>
                  <a:tcPr/>
                </a:tc>
                <a:tc>
                  <a:txBody>
                    <a:bodyPr/>
                    <a:lstStyle/>
                    <a:p>
                      <a:pPr algn="ctr" rtl="1"/>
                      <a:r>
                        <a:rPr lang="he-IL" sz="1100" b="1" dirty="0"/>
                        <a:t>חדש</a:t>
                      </a:r>
                    </a:p>
                  </a:txBody>
                  <a:tcPr/>
                </a:tc>
                <a:extLst>
                  <a:ext uri="{0D108BD9-81ED-4DB2-BD59-A6C34878D82A}">
                    <a16:rowId xmlns:a16="http://schemas.microsoft.com/office/drawing/2014/main" val="2591580123"/>
                  </a:ext>
                </a:extLst>
              </a:tr>
            </a:tbl>
          </a:graphicData>
        </a:graphic>
      </p:graphicFrame>
    </p:spTree>
    <p:extLst>
      <p:ext uri="{BB962C8B-B14F-4D97-AF65-F5344CB8AC3E}">
        <p14:creationId xmlns:p14="http://schemas.microsoft.com/office/powerpoint/2010/main" val="1010667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70949"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206475"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29497" y="6220647"/>
            <a:ext cx="12147896"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349631" y="206824"/>
            <a:ext cx="7580947"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סיכום</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22052" y="6306515"/>
            <a:ext cx="897806"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25</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829366"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95602"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4" name="תמונה 3">
            <a:extLst>
              <a:ext uri="{FF2B5EF4-FFF2-40B4-BE49-F238E27FC236}">
                <a16:creationId xmlns:a16="http://schemas.microsoft.com/office/drawing/2014/main" id="{F86BC57C-3A67-38A2-0B00-0BBE6ADC19EE}"/>
              </a:ext>
            </a:extLst>
          </p:cNvPr>
          <p:cNvPicPr>
            <a:picLocks noChangeAspect="1"/>
          </p:cNvPicPr>
          <p:nvPr/>
        </p:nvPicPr>
        <p:blipFill>
          <a:blip r:embed="rId5"/>
          <a:stretch>
            <a:fillRect/>
          </a:stretch>
        </p:blipFill>
        <p:spPr>
          <a:xfrm>
            <a:off x="6829063" y="1867870"/>
            <a:ext cx="5095651" cy="3755364"/>
          </a:xfrm>
          <a:prstGeom prst="rect">
            <a:avLst/>
          </a:prstGeom>
          <a:ln>
            <a:noFill/>
          </a:ln>
          <a:effectLst>
            <a:outerShdw blurRad="292100" dist="139700" dir="2700000" algn="tl" rotWithShape="0">
              <a:srgbClr val="333333">
                <a:alpha val="65000"/>
              </a:srgbClr>
            </a:outerShdw>
          </a:effectLst>
        </p:spPr>
      </p:pic>
      <p:pic>
        <p:nvPicPr>
          <p:cNvPr id="5" name="תמונה 4">
            <a:extLst>
              <a:ext uri="{FF2B5EF4-FFF2-40B4-BE49-F238E27FC236}">
                <a16:creationId xmlns:a16="http://schemas.microsoft.com/office/drawing/2014/main" id="{965CA2CB-6832-9EC0-5700-75C68518DE80}"/>
              </a:ext>
            </a:extLst>
          </p:cNvPr>
          <p:cNvPicPr>
            <a:picLocks noChangeAspect="1"/>
          </p:cNvPicPr>
          <p:nvPr/>
        </p:nvPicPr>
        <p:blipFill>
          <a:blip r:embed="rId6"/>
          <a:stretch>
            <a:fillRect/>
          </a:stretch>
        </p:blipFill>
        <p:spPr>
          <a:xfrm>
            <a:off x="267286" y="1867870"/>
            <a:ext cx="6247861" cy="3755364"/>
          </a:xfrm>
          <a:prstGeom prst="rect">
            <a:avLst/>
          </a:prstGeom>
          <a:ln>
            <a:noFill/>
          </a:ln>
          <a:effectLst>
            <a:outerShdw blurRad="292100" dist="139700" dir="2700000" algn="tl" rotWithShape="0">
              <a:srgbClr val="333333">
                <a:alpha val="65000"/>
              </a:srgbClr>
            </a:outerShdw>
          </a:effectLst>
        </p:spPr>
      </p:pic>
      <p:sp>
        <p:nvSpPr>
          <p:cNvPr id="8" name="אליפסה 7">
            <a:extLst>
              <a:ext uri="{FF2B5EF4-FFF2-40B4-BE49-F238E27FC236}">
                <a16:creationId xmlns:a16="http://schemas.microsoft.com/office/drawing/2014/main" id="{4ADD00D2-66DD-68BC-7732-1B9C26BF1F85}"/>
              </a:ext>
            </a:extLst>
          </p:cNvPr>
          <p:cNvSpPr/>
          <p:nvPr/>
        </p:nvSpPr>
        <p:spPr>
          <a:xfrm>
            <a:off x="10884866" y="5339589"/>
            <a:ext cx="462196"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9" name="אליפסה 8">
            <a:extLst>
              <a:ext uri="{FF2B5EF4-FFF2-40B4-BE49-F238E27FC236}">
                <a16:creationId xmlns:a16="http://schemas.microsoft.com/office/drawing/2014/main" id="{2D9000E2-A4BE-6DD0-CFDE-6145976ACF50}"/>
              </a:ext>
            </a:extLst>
          </p:cNvPr>
          <p:cNvSpPr/>
          <p:nvPr/>
        </p:nvSpPr>
        <p:spPr>
          <a:xfrm>
            <a:off x="9826906" y="5339589"/>
            <a:ext cx="744043"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4" name="אליפסה 13">
            <a:extLst>
              <a:ext uri="{FF2B5EF4-FFF2-40B4-BE49-F238E27FC236}">
                <a16:creationId xmlns:a16="http://schemas.microsoft.com/office/drawing/2014/main" id="{7FE61092-0298-8B1F-D4DF-E39CE4EB3517}"/>
              </a:ext>
            </a:extLst>
          </p:cNvPr>
          <p:cNvSpPr/>
          <p:nvPr/>
        </p:nvSpPr>
        <p:spPr>
          <a:xfrm>
            <a:off x="9050793" y="5337848"/>
            <a:ext cx="462196"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 name="מציין מיקום של תאריך 1">
            <a:extLst>
              <a:ext uri="{FF2B5EF4-FFF2-40B4-BE49-F238E27FC236}">
                <a16:creationId xmlns:a16="http://schemas.microsoft.com/office/drawing/2014/main" id="{7E278849-90BD-8DF1-1E26-0DBBDBDEDCF1}"/>
              </a:ext>
            </a:extLst>
          </p:cNvPr>
          <p:cNvSpPr txBox="1">
            <a:spLocks/>
          </p:cNvSpPr>
          <p:nvPr/>
        </p:nvSpPr>
        <p:spPr>
          <a:xfrm>
            <a:off x="5633882"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Tree>
    <p:extLst>
      <p:ext uri="{BB962C8B-B14F-4D97-AF65-F5344CB8AC3E}">
        <p14:creationId xmlns:p14="http://schemas.microsoft.com/office/powerpoint/2010/main" val="24446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70949"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206475"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44104" y="6220647"/>
            <a:ext cx="12147896"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349631" y="206824"/>
            <a:ext cx="7580947"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שאלות</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44104" y="6306515"/>
            <a:ext cx="878141"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26</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829366"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95602"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2" name="תמונה 1">
            <a:extLst>
              <a:ext uri="{FF2B5EF4-FFF2-40B4-BE49-F238E27FC236}">
                <a16:creationId xmlns:a16="http://schemas.microsoft.com/office/drawing/2014/main" id="{402F1B15-AD81-FA02-6A94-217C830A8E9D}"/>
              </a:ext>
            </a:extLst>
          </p:cNvPr>
          <p:cNvPicPr>
            <a:picLocks noChangeAspect="1"/>
          </p:cNvPicPr>
          <p:nvPr/>
        </p:nvPicPr>
        <p:blipFill>
          <a:blip r:embed="rId5"/>
          <a:stretch>
            <a:fillRect/>
          </a:stretch>
        </p:blipFill>
        <p:spPr>
          <a:xfrm>
            <a:off x="9718969" y="1679249"/>
            <a:ext cx="2076673" cy="2076673"/>
          </a:xfrm>
          <a:prstGeom prst="rect">
            <a:avLst/>
          </a:prstGeom>
        </p:spPr>
      </p:pic>
      <p:pic>
        <p:nvPicPr>
          <p:cNvPr id="3" name="תמונה 2">
            <a:extLst>
              <a:ext uri="{FF2B5EF4-FFF2-40B4-BE49-F238E27FC236}">
                <a16:creationId xmlns:a16="http://schemas.microsoft.com/office/drawing/2014/main" id="{2EDBC2CD-5BB6-5931-1677-637D17976479}"/>
              </a:ext>
            </a:extLst>
          </p:cNvPr>
          <p:cNvPicPr>
            <a:picLocks noChangeAspect="1"/>
          </p:cNvPicPr>
          <p:nvPr/>
        </p:nvPicPr>
        <p:blipFill>
          <a:blip r:embed="rId6"/>
          <a:stretch>
            <a:fillRect/>
          </a:stretch>
        </p:blipFill>
        <p:spPr>
          <a:xfrm>
            <a:off x="3631206" y="2107925"/>
            <a:ext cx="4719487" cy="3535060"/>
          </a:xfrm>
          <a:prstGeom prst="rect">
            <a:avLst/>
          </a:prstGeom>
        </p:spPr>
      </p:pic>
      <p:pic>
        <p:nvPicPr>
          <p:cNvPr id="16" name="תמונה 15">
            <a:extLst>
              <a:ext uri="{FF2B5EF4-FFF2-40B4-BE49-F238E27FC236}">
                <a16:creationId xmlns:a16="http://schemas.microsoft.com/office/drawing/2014/main" id="{7FBA34C3-B981-5636-5A33-CC87535F1331}"/>
              </a:ext>
            </a:extLst>
          </p:cNvPr>
          <p:cNvPicPr>
            <a:picLocks noChangeAspect="1"/>
          </p:cNvPicPr>
          <p:nvPr/>
        </p:nvPicPr>
        <p:blipFill>
          <a:blip r:embed="rId7"/>
          <a:stretch>
            <a:fillRect/>
          </a:stretch>
        </p:blipFill>
        <p:spPr>
          <a:xfrm>
            <a:off x="248908" y="4090219"/>
            <a:ext cx="1963811" cy="1970653"/>
          </a:xfrm>
          <a:prstGeom prst="rect">
            <a:avLst/>
          </a:prstGeom>
        </p:spPr>
      </p:pic>
      <p:sp>
        <p:nvSpPr>
          <p:cNvPr id="4" name="מציין מיקום של תאריך 1">
            <a:extLst>
              <a:ext uri="{FF2B5EF4-FFF2-40B4-BE49-F238E27FC236}">
                <a16:creationId xmlns:a16="http://schemas.microsoft.com/office/drawing/2014/main" id="{E977F4E2-712E-A125-0A81-56F174FBD4AF}"/>
              </a:ext>
            </a:extLst>
          </p:cNvPr>
          <p:cNvSpPr txBox="1">
            <a:spLocks/>
          </p:cNvSpPr>
          <p:nvPr/>
        </p:nvSpPr>
        <p:spPr>
          <a:xfrm>
            <a:off x="5633882"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Tree>
    <p:extLst>
      <p:ext uri="{BB962C8B-B14F-4D97-AF65-F5344CB8AC3E}">
        <p14:creationId xmlns:p14="http://schemas.microsoft.com/office/powerpoint/2010/main" val="4042198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מלבן 35">
            <a:extLst>
              <a:ext uri="{FF2B5EF4-FFF2-40B4-BE49-F238E27FC236}">
                <a16:creationId xmlns:a16="http://schemas.microsoft.com/office/drawing/2014/main" id="{9B04296B-A497-FE0E-49D5-5F1D8D5D445A}"/>
              </a:ext>
            </a:extLst>
          </p:cNvPr>
          <p:cNvSpPr/>
          <p:nvPr/>
        </p:nvSpPr>
        <p:spPr>
          <a:xfrm>
            <a:off x="255639" y="2103345"/>
            <a:ext cx="11798710" cy="1101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916926" y="302668"/>
            <a:ext cx="584361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על החברה</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3</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34" name="תיבת טקסט 33">
            <a:extLst>
              <a:ext uri="{FF2B5EF4-FFF2-40B4-BE49-F238E27FC236}">
                <a16:creationId xmlns:a16="http://schemas.microsoft.com/office/drawing/2014/main" id="{C41FB2AA-B7FC-6AC2-9843-DCBAFA8ADD49}"/>
              </a:ext>
            </a:extLst>
          </p:cNvPr>
          <p:cNvSpPr txBox="1"/>
          <p:nvPr/>
        </p:nvSpPr>
        <p:spPr>
          <a:xfrm>
            <a:off x="108155" y="2103345"/>
            <a:ext cx="11975690" cy="1015663"/>
          </a:xfrm>
          <a:prstGeom prst="rect">
            <a:avLst/>
          </a:prstGeom>
          <a:noFill/>
        </p:spPr>
        <p:txBody>
          <a:bodyPr wrap="square">
            <a:spAutoFit/>
          </a:bodyPr>
          <a:lstStyle/>
          <a:p>
            <a:r>
              <a:rPr lang="he-IL" sz="2000" dirty="0">
                <a:latin typeface="David" panose="020E0502060401010101" pitchFamily="34" charset="-79"/>
                <a:cs typeface="David" panose="020E0502060401010101" pitchFamily="34" charset="-79"/>
              </a:rPr>
              <a:t>סופר-פארם היא רשת </a:t>
            </a:r>
            <a:r>
              <a:rPr lang="he-IL" sz="2000" dirty="0" err="1">
                <a:latin typeface="David" panose="020E0502060401010101" pitchFamily="34" charset="-79"/>
                <a:cs typeface="David" panose="020E0502060401010101" pitchFamily="34" charset="-79"/>
              </a:rPr>
              <a:t>הפארם</a:t>
            </a:r>
            <a:r>
              <a:rPr lang="he-IL" sz="2000" dirty="0">
                <a:latin typeface="David" panose="020E0502060401010101" pitchFamily="34" charset="-79"/>
                <a:cs typeface="David" panose="020E0502060401010101" pitchFamily="34" charset="-79"/>
              </a:rPr>
              <a:t> הגדולה בישראל, הפועלת בשוק מאז 1978. הרשת מציעה מגוון רחב של מוצרים ושירותים בתחום הבריאות, היופי והקוסמטיקה, כולל תרופות, מוצרי היגיינה וטיפוח אישי, מוצרים לתינוקות, מזון בריאות, ויטמינים ותוספי תזונה, ציוד רפואי ועוד. הרשת מפעילה מאות סניפים ברחבי הארץ ומספקת שירותים מקוונים דרך האתר והאפליקציה שלה.</a:t>
            </a:r>
          </a:p>
        </p:txBody>
      </p:sp>
      <p:pic>
        <p:nvPicPr>
          <p:cNvPr id="3" name="תמונה 2">
            <a:extLst>
              <a:ext uri="{FF2B5EF4-FFF2-40B4-BE49-F238E27FC236}">
                <a16:creationId xmlns:a16="http://schemas.microsoft.com/office/drawing/2014/main" id="{BA8837F1-6E0F-0070-1EF6-E5E895365A1F}"/>
              </a:ext>
            </a:extLst>
          </p:cNvPr>
          <p:cNvPicPr>
            <a:picLocks noChangeAspect="1"/>
          </p:cNvPicPr>
          <p:nvPr/>
        </p:nvPicPr>
        <p:blipFill>
          <a:blip r:embed="rId5"/>
          <a:stretch>
            <a:fillRect/>
          </a:stretch>
        </p:blipFill>
        <p:spPr>
          <a:xfrm>
            <a:off x="450347" y="3774307"/>
            <a:ext cx="1689880" cy="19043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תמונה 4">
            <a:extLst>
              <a:ext uri="{FF2B5EF4-FFF2-40B4-BE49-F238E27FC236}">
                <a16:creationId xmlns:a16="http://schemas.microsoft.com/office/drawing/2014/main" id="{B104BB75-3E43-AF5F-5FA2-991AA04AE79C}"/>
              </a:ext>
            </a:extLst>
          </p:cNvPr>
          <p:cNvPicPr>
            <a:picLocks noChangeAspect="1"/>
          </p:cNvPicPr>
          <p:nvPr/>
        </p:nvPicPr>
        <p:blipFill>
          <a:blip r:embed="rId6"/>
          <a:stretch>
            <a:fillRect/>
          </a:stretch>
        </p:blipFill>
        <p:spPr>
          <a:xfrm>
            <a:off x="2867517" y="5074542"/>
            <a:ext cx="2000861" cy="9553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תמונה 8">
            <a:extLst>
              <a:ext uri="{FF2B5EF4-FFF2-40B4-BE49-F238E27FC236}">
                <a16:creationId xmlns:a16="http://schemas.microsoft.com/office/drawing/2014/main" id="{1065507B-E9CA-55AC-2857-D02C6D105995}"/>
              </a:ext>
            </a:extLst>
          </p:cNvPr>
          <p:cNvPicPr>
            <a:picLocks noChangeAspect="1"/>
          </p:cNvPicPr>
          <p:nvPr/>
        </p:nvPicPr>
        <p:blipFill>
          <a:blip r:embed="rId7"/>
          <a:stretch>
            <a:fillRect/>
          </a:stretch>
        </p:blipFill>
        <p:spPr>
          <a:xfrm>
            <a:off x="3464714" y="3498181"/>
            <a:ext cx="873154" cy="17375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תמונה 14">
            <a:extLst>
              <a:ext uri="{FF2B5EF4-FFF2-40B4-BE49-F238E27FC236}">
                <a16:creationId xmlns:a16="http://schemas.microsoft.com/office/drawing/2014/main" id="{8C025EA3-3529-ED69-6AB3-CAF8A92D7A6D}"/>
              </a:ext>
            </a:extLst>
          </p:cNvPr>
          <p:cNvPicPr>
            <a:picLocks noChangeAspect="1"/>
          </p:cNvPicPr>
          <p:nvPr/>
        </p:nvPicPr>
        <p:blipFill>
          <a:blip r:embed="rId8"/>
          <a:stretch>
            <a:fillRect/>
          </a:stretch>
        </p:blipFill>
        <p:spPr>
          <a:xfrm>
            <a:off x="5660897" y="3784019"/>
            <a:ext cx="1339876" cy="2109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תמונה 16">
            <a:extLst>
              <a:ext uri="{FF2B5EF4-FFF2-40B4-BE49-F238E27FC236}">
                <a16:creationId xmlns:a16="http://schemas.microsoft.com/office/drawing/2014/main" id="{732ADE45-EAD3-A0EA-DA3E-E36F5DA7C7F2}"/>
              </a:ext>
            </a:extLst>
          </p:cNvPr>
          <p:cNvPicPr>
            <a:picLocks noChangeAspect="1"/>
          </p:cNvPicPr>
          <p:nvPr/>
        </p:nvPicPr>
        <p:blipFill rotWithShape="1">
          <a:blip r:embed="rId9"/>
          <a:srcRect r="6769"/>
          <a:stretch/>
        </p:blipFill>
        <p:spPr>
          <a:xfrm>
            <a:off x="7609145" y="3975986"/>
            <a:ext cx="1923140" cy="182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תמונה 18">
            <a:extLst>
              <a:ext uri="{FF2B5EF4-FFF2-40B4-BE49-F238E27FC236}">
                <a16:creationId xmlns:a16="http://schemas.microsoft.com/office/drawing/2014/main" id="{77A3B85E-1ACA-C261-3CE2-DCCCD3F99598}"/>
              </a:ext>
            </a:extLst>
          </p:cNvPr>
          <p:cNvPicPr>
            <a:picLocks noChangeAspect="1"/>
          </p:cNvPicPr>
          <p:nvPr/>
        </p:nvPicPr>
        <p:blipFill>
          <a:blip r:embed="rId10"/>
          <a:stretch>
            <a:fillRect/>
          </a:stretch>
        </p:blipFill>
        <p:spPr>
          <a:xfrm>
            <a:off x="10062795" y="3653443"/>
            <a:ext cx="1691786" cy="2366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1644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תמונה 43">
            <a:extLst>
              <a:ext uri="{FF2B5EF4-FFF2-40B4-BE49-F238E27FC236}">
                <a16:creationId xmlns:a16="http://schemas.microsoft.com/office/drawing/2014/main" id="{BEED423D-C021-3484-277D-C3758ACC769F}"/>
              </a:ext>
            </a:extLst>
          </p:cNvPr>
          <p:cNvPicPr>
            <a:picLocks noChangeAspect="1"/>
          </p:cNvPicPr>
          <p:nvPr/>
        </p:nvPicPr>
        <p:blipFill>
          <a:blip r:embed="rId2"/>
          <a:stretch>
            <a:fillRect/>
          </a:stretch>
        </p:blipFill>
        <p:spPr>
          <a:xfrm>
            <a:off x="1966716" y="3261373"/>
            <a:ext cx="1900415" cy="2403128"/>
          </a:xfrm>
          <a:prstGeom prst="rect">
            <a:avLst/>
          </a:prstGeom>
        </p:spPr>
      </p:pic>
      <p:pic>
        <p:nvPicPr>
          <p:cNvPr id="43" name="תמונה 42">
            <a:extLst>
              <a:ext uri="{FF2B5EF4-FFF2-40B4-BE49-F238E27FC236}">
                <a16:creationId xmlns:a16="http://schemas.microsoft.com/office/drawing/2014/main" id="{31CB650D-D8F0-0E9D-A521-B7FC146E5FFA}"/>
              </a:ext>
            </a:extLst>
          </p:cNvPr>
          <p:cNvPicPr>
            <a:picLocks noChangeAspect="1"/>
          </p:cNvPicPr>
          <p:nvPr/>
        </p:nvPicPr>
        <p:blipFill>
          <a:blip r:embed="rId3"/>
          <a:stretch>
            <a:fillRect/>
          </a:stretch>
        </p:blipFill>
        <p:spPr>
          <a:xfrm>
            <a:off x="6125496" y="2971593"/>
            <a:ext cx="4121401" cy="3050214"/>
          </a:xfrm>
          <a:prstGeom prst="rect">
            <a:avLst/>
          </a:prstGeom>
        </p:spPr>
      </p:pic>
      <p:sp>
        <p:nvSpPr>
          <p:cNvPr id="36" name="מלבן 35">
            <a:extLst>
              <a:ext uri="{FF2B5EF4-FFF2-40B4-BE49-F238E27FC236}">
                <a16:creationId xmlns:a16="http://schemas.microsoft.com/office/drawing/2014/main" id="{9B04296B-A497-FE0E-49D5-5F1D8D5D445A}"/>
              </a:ext>
            </a:extLst>
          </p:cNvPr>
          <p:cNvSpPr/>
          <p:nvPr/>
        </p:nvSpPr>
        <p:spPr>
          <a:xfrm>
            <a:off x="226141" y="1875160"/>
            <a:ext cx="11798710" cy="1101213"/>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dirty="0"/>
          </a:p>
        </p:txBody>
      </p:sp>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80808" y="20682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על המערכת</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4</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34" name="תיבת טקסט 33">
            <a:extLst>
              <a:ext uri="{FF2B5EF4-FFF2-40B4-BE49-F238E27FC236}">
                <a16:creationId xmlns:a16="http://schemas.microsoft.com/office/drawing/2014/main" id="{C41FB2AA-B7FC-6AC2-9843-DCBAFA8ADD49}"/>
              </a:ext>
            </a:extLst>
          </p:cNvPr>
          <p:cNvSpPr txBox="1"/>
          <p:nvPr/>
        </p:nvSpPr>
        <p:spPr>
          <a:xfrm>
            <a:off x="16596" y="1985425"/>
            <a:ext cx="11975690" cy="707886"/>
          </a:xfrm>
          <a:prstGeom prst="rect">
            <a:avLst/>
          </a:prstGeom>
          <a:noFill/>
        </p:spPr>
        <p:txBody>
          <a:bodyPr wrap="square">
            <a:spAutoFit/>
          </a:bodyPr>
          <a:lstStyle/>
          <a:p>
            <a:r>
              <a:rPr lang="he-IL" sz="2000" dirty="0">
                <a:latin typeface="David" panose="020E0502060401010101" pitchFamily="34" charset="-79"/>
                <a:cs typeface="David" panose="020E0502060401010101" pitchFamily="34" charset="-79"/>
              </a:rPr>
              <a:t>לסופר-פארם ישנם שני ממשקי מערכת עיקריים: גרסת המובייל וגרסת הדפדפן. בגרסת המובייל, משתמשים יכולים לבחור קופונים ולהתחבר לקופות בסניפים לצורך מימושם. לעומת זאת, בגרסת הדפדפן ניתן לבצע רכישות אונליין.</a:t>
            </a:r>
          </a:p>
        </p:txBody>
      </p:sp>
      <p:pic>
        <p:nvPicPr>
          <p:cNvPr id="37" name="Picture 438">
            <a:extLst>
              <a:ext uri="{FF2B5EF4-FFF2-40B4-BE49-F238E27FC236}">
                <a16:creationId xmlns:a16="http://schemas.microsoft.com/office/drawing/2014/main" id="{15358E77-C515-BC14-30FE-468EDA9C6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3258" y="3124192"/>
            <a:ext cx="2187113" cy="2654298"/>
          </a:xfrm>
          <a:prstGeom prst="rect">
            <a:avLst/>
          </a:prstGeom>
        </p:spPr>
      </p:pic>
      <p:pic>
        <p:nvPicPr>
          <p:cNvPr id="39" name="תמונה 38">
            <a:extLst>
              <a:ext uri="{FF2B5EF4-FFF2-40B4-BE49-F238E27FC236}">
                <a16:creationId xmlns:a16="http://schemas.microsoft.com/office/drawing/2014/main" id="{05C9DEEC-1E06-03C2-CE7A-2F85015FE2DD}"/>
              </a:ext>
            </a:extLst>
          </p:cNvPr>
          <p:cNvPicPr>
            <a:picLocks noChangeAspect="1"/>
          </p:cNvPicPr>
          <p:nvPr/>
        </p:nvPicPr>
        <p:blipFill>
          <a:blip r:embed="rId7"/>
          <a:stretch>
            <a:fillRect/>
          </a:stretch>
        </p:blipFill>
        <p:spPr>
          <a:xfrm>
            <a:off x="6732507" y="3481045"/>
            <a:ext cx="2935578" cy="1825637"/>
          </a:xfrm>
          <a:prstGeom prst="rect">
            <a:avLst/>
          </a:prstGeom>
        </p:spPr>
      </p:pic>
      <p:sp>
        <p:nvSpPr>
          <p:cNvPr id="45" name="תיבת טקסט 44">
            <a:extLst>
              <a:ext uri="{FF2B5EF4-FFF2-40B4-BE49-F238E27FC236}">
                <a16:creationId xmlns:a16="http://schemas.microsoft.com/office/drawing/2014/main" id="{1C8889D3-DAC4-182E-6DAA-D7AED04803FA}"/>
              </a:ext>
            </a:extLst>
          </p:cNvPr>
          <p:cNvSpPr txBox="1"/>
          <p:nvPr/>
        </p:nvSpPr>
        <p:spPr>
          <a:xfrm>
            <a:off x="2139604" y="5747702"/>
            <a:ext cx="1374347" cy="461665"/>
          </a:xfrm>
          <a:prstGeom prst="rect">
            <a:avLst/>
          </a:prstGeom>
          <a:noFill/>
        </p:spPr>
        <p:txBody>
          <a:bodyPr wrap="square" rtlCol="1">
            <a:spAutoFit/>
          </a:bodyPr>
          <a:lstStyle/>
          <a:p>
            <a:r>
              <a:rPr lang="en-US" sz="2400" b="1" dirty="0"/>
              <a:t>Mobile</a:t>
            </a:r>
            <a:endParaRPr lang="he-IL" sz="2400" b="1" dirty="0"/>
          </a:p>
        </p:txBody>
      </p:sp>
      <p:sp>
        <p:nvSpPr>
          <p:cNvPr id="47" name="תיבת טקסט 46">
            <a:extLst>
              <a:ext uri="{FF2B5EF4-FFF2-40B4-BE49-F238E27FC236}">
                <a16:creationId xmlns:a16="http://schemas.microsoft.com/office/drawing/2014/main" id="{D54223DE-B126-F39F-9234-4CC9E711AB82}"/>
              </a:ext>
            </a:extLst>
          </p:cNvPr>
          <p:cNvSpPr txBox="1"/>
          <p:nvPr/>
        </p:nvSpPr>
        <p:spPr>
          <a:xfrm>
            <a:off x="7867619" y="5728104"/>
            <a:ext cx="892923" cy="461665"/>
          </a:xfrm>
          <a:prstGeom prst="rect">
            <a:avLst/>
          </a:prstGeom>
          <a:noFill/>
        </p:spPr>
        <p:txBody>
          <a:bodyPr wrap="square">
            <a:spAutoFit/>
          </a:bodyPr>
          <a:lstStyle/>
          <a:p>
            <a:r>
              <a:rPr lang="en-US" sz="2400" b="1" dirty="0"/>
              <a:t>web</a:t>
            </a:r>
            <a:endParaRPr lang="he-IL" sz="2400" b="1" dirty="0"/>
          </a:p>
        </p:txBody>
      </p:sp>
    </p:spTree>
    <p:extLst>
      <p:ext uri="{BB962C8B-B14F-4D97-AF65-F5344CB8AC3E}">
        <p14:creationId xmlns:p14="http://schemas.microsoft.com/office/powerpoint/2010/main" val="3114275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תמונה 28">
            <a:extLst>
              <a:ext uri="{FF2B5EF4-FFF2-40B4-BE49-F238E27FC236}">
                <a16:creationId xmlns:a16="http://schemas.microsoft.com/office/drawing/2014/main" id="{DD71C8DD-553D-DC87-77F6-DDAF7A5137EF}"/>
              </a:ext>
            </a:extLst>
          </p:cNvPr>
          <p:cNvPicPr>
            <a:picLocks noChangeAspect="1"/>
          </p:cNvPicPr>
          <p:nvPr/>
        </p:nvPicPr>
        <p:blipFill>
          <a:blip r:embed="rId2"/>
          <a:stretch>
            <a:fillRect/>
          </a:stretch>
        </p:blipFill>
        <p:spPr>
          <a:xfrm>
            <a:off x="9731859" y="1837824"/>
            <a:ext cx="1927482" cy="1732294"/>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75702" y="153568"/>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תהליך הבדיקות</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5</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 name="קשת 1">
            <a:extLst>
              <a:ext uri="{FF2B5EF4-FFF2-40B4-BE49-F238E27FC236}">
                <a16:creationId xmlns:a16="http://schemas.microsoft.com/office/drawing/2014/main" id="{EE1A2C27-5461-3B92-AF61-A6DD6D7B91EA}"/>
              </a:ext>
            </a:extLst>
          </p:cNvPr>
          <p:cNvSpPr/>
          <p:nvPr/>
        </p:nvSpPr>
        <p:spPr>
          <a:xfrm>
            <a:off x="2826778" y="2614105"/>
            <a:ext cx="6877661" cy="6208966"/>
          </a:xfrm>
          <a:prstGeom prst="arc">
            <a:avLst>
              <a:gd name="adj1" fmla="val 10344513"/>
              <a:gd name="adj2" fmla="val 462894"/>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dirty="0"/>
          </a:p>
        </p:txBody>
      </p:sp>
      <p:sp>
        <p:nvSpPr>
          <p:cNvPr id="3" name="תיבת טקסט 2">
            <a:extLst>
              <a:ext uri="{FF2B5EF4-FFF2-40B4-BE49-F238E27FC236}">
                <a16:creationId xmlns:a16="http://schemas.microsoft.com/office/drawing/2014/main" id="{9ABE2659-442F-18E6-E4F9-F4D5BA8A0D07}"/>
              </a:ext>
            </a:extLst>
          </p:cNvPr>
          <p:cNvSpPr txBox="1"/>
          <p:nvPr/>
        </p:nvSpPr>
        <p:spPr>
          <a:xfrm>
            <a:off x="1675311" y="5337788"/>
            <a:ext cx="1151467" cy="707886"/>
          </a:xfrm>
          <a:prstGeom prst="rect">
            <a:avLst/>
          </a:prstGeom>
          <a:noFill/>
        </p:spPr>
        <p:txBody>
          <a:bodyPr wrap="square" rtlCol="1">
            <a:spAutoFit/>
          </a:bodyPr>
          <a:lstStyle/>
          <a:p>
            <a:r>
              <a:rPr lang="he-IL" sz="2000" b="1" dirty="0">
                <a:solidFill>
                  <a:srgbClr val="0070C0"/>
                </a:solidFill>
              </a:rPr>
              <a:t>תכנון -&gt; </a:t>
            </a:r>
            <a:r>
              <a:rPr lang="en-US" sz="2000" b="1" dirty="0">
                <a:solidFill>
                  <a:srgbClr val="0070C0"/>
                </a:solidFill>
              </a:rPr>
              <a:t>STP</a:t>
            </a:r>
            <a:endParaRPr lang="he-IL" sz="2000" b="1" dirty="0">
              <a:solidFill>
                <a:srgbClr val="0070C0"/>
              </a:solidFill>
            </a:endParaRPr>
          </a:p>
        </p:txBody>
      </p:sp>
      <p:sp>
        <p:nvSpPr>
          <p:cNvPr id="4" name="תיבת טקסט 3">
            <a:extLst>
              <a:ext uri="{FF2B5EF4-FFF2-40B4-BE49-F238E27FC236}">
                <a16:creationId xmlns:a16="http://schemas.microsoft.com/office/drawing/2014/main" id="{3761F1FE-C6EC-9010-A63D-31480F52F8EA}"/>
              </a:ext>
            </a:extLst>
          </p:cNvPr>
          <p:cNvSpPr txBox="1"/>
          <p:nvPr/>
        </p:nvSpPr>
        <p:spPr>
          <a:xfrm>
            <a:off x="1978060" y="3705051"/>
            <a:ext cx="1151467" cy="1015663"/>
          </a:xfrm>
          <a:prstGeom prst="rect">
            <a:avLst/>
          </a:prstGeom>
          <a:noFill/>
        </p:spPr>
        <p:txBody>
          <a:bodyPr wrap="square" rtlCol="1">
            <a:spAutoFit/>
          </a:bodyPr>
          <a:lstStyle/>
          <a:p>
            <a:r>
              <a:rPr lang="he-IL" sz="2000" b="1" dirty="0">
                <a:solidFill>
                  <a:srgbClr val="0070C0"/>
                </a:solidFill>
              </a:rPr>
              <a:t>ניתוח -&gt; כמות הבדיקות</a:t>
            </a:r>
          </a:p>
        </p:txBody>
      </p:sp>
      <p:sp>
        <p:nvSpPr>
          <p:cNvPr id="5" name="תיבת טקסט 4">
            <a:extLst>
              <a:ext uri="{FF2B5EF4-FFF2-40B4-BE49-F238E27FC236}">
                <a16:creationId xmlns:a16="http://schemas.microsoft.com/office/drawing/2014/main" id="{537D64A3-DA7B-FE3E-E65E-5061AE17A90C}"/>
              </a:ext>
            </a:extLst>
          </p:cNvPr>
          <p:cNvSpPr txBox="1"/>
          <p:nvPr/>
        </p:nvSpPr>
        <p:spPr>
          <a:xfrm>
            <a:off x="4449406" y="2213995"/>
            <a:ext cx="2536536" cy="400110"/>
          </a:xfrm>
          <a:prstGeom prst="rect">
            <a:avLst/>
          </a:prstGeom>
          <a:noFill/>
        </p:spPr>
        <p:txBody>
          <a:bodyPr wrap="square" rtlCol="1">
            <a:spAutoFit/>
          </a:bodyPr>
          <a:lstStyle/>
          <a:p>
            <a:r>
              <a:rPr lang="he-IL" sz="2000" b="1" dirty="0">
                <a:solidFill>
                  <a:srgbClr val="0070C0"/>
                </a:solidFill>
              </a:rPr>
              <a:t>עיצוב -&gt; </a:t>
            </a:r>
            <a:r>
              <a:rPr lang="en-US" sz="2000" b="1" dirty="0">
                <a:solidFill>
                  <a:srgbClr val="0070C0"/>
                </a:solidFill>
              </a:rPr>
              <a:t>STD</a:t>
            </a:r>
            <a:endParaRPr lang="he-IL" sz="2000" b="1" dirty="0">
              <a:solidFill>
                <a:srgbClr val="0070C0"/>
              </a:solidFill>
            </a:endParaRPr>
          </a:p>
        </p:txBody>
      </p:sp>
      <p:sp>
        <p:nvSpPr>
          <p:cNvPr id="8" name="תיבת טקסט 7">
            <a:extLst>
              <a:ext uri="{FF2B5EF4-FFF2-40B4-BE49-F238E27FC236}">
                <a16:creationId xmlns:a16="http://schemas.microsoft.com/office/drawing/2014/main" id="{AC7D78FE-D031-E26E-B4F0-27E466CD6B86}"/>
              </a:ext>
            </a:extLst>
          </p:cNvPr>
          <p:cNvSpPr txBox="1"/>
          <p:nvPr/>
        </p:nvSpPr>
        <p:spPr>
          <a:xfrm>
            <a:off x="8511027" y="3245382"/>
            <a:ext cx="1927482" cy="707886"/>
          </a:xfrm>
          <a:prstGeom prst="rect">
            <a:avLst/>
          </a:prstGeom>
          <a:noFill/>
        </p:spPr>
        <p:txBody>
          <a:bodyPr wrap="square" rtlCol="1">
            <a:spAutoFit/>
          </a:bodyPr>
          <a:lstStyle/>
          <a:p>
            <a:r>
              <a:rPr lang="he-IL" sz="2000" b="1" dirty="0">
                <a:solidFill>
                  <a:srgbClr val="0070C0"/>
                </a:solidFill>
              </a:rPr>
              <a:t>יישום והרצה -&gt; באגים</a:t>
            </a:r>
          </a:p>
        </p:txBody>
      </p:sp>
      <p:sp>
        <p:nvSpPr>
          <p:cNvPr id="9" name="תיבת טקסט 8">
            <a:extLst>
              <a:ext uri="{FF2B5EF4-FFF2-40B4-BE49-F238E27FC236}">
                <a16:creationId xmlns:a16="http://schemas.microsoft.com/office/drawing/2014/main" id="{A7D774BC-8B0A-5BE8-2B63-92E2E6EBB273}"/>
              </a:ext>
            </a:extLst>
          </p:cNvPr>
          <p:cNvSpPr txBox="1"/>
          <p:nvPr/>
        </p:nvSpPr>
        <p:spPr>
          <a:xfrm>
            <a:off x="9262530" y="4876964"/>
            <a:ext cx="1297324" cy="707886"/>
          </a:xfrm>
          <a:prstGeom prst="rect">
            <a:avLst/>
          </a:prstGeom>
          <a:noFill/>
        </p:spPr>
        <p:txBody>
          <a:bodyPr wrap="square" rtlCol="1">
            <a:spAutoFit/>
          </a:bodyPr>
          <a:lstStyle/>
          <a:p>
            <a:r>
              <a:rPr lang="he-IL" sz="2000" b="1" dirty="0">
                <a:solidFill>
                  <a:srgbClr val="0070C0"/>
                </a:solidFill>
              </a:rPr>
              <a:t>סיום -&gt; </a:t>
            </a:r>
            <a:r>
              <a:rPr lang="en-US" sz="2000" b="1" dirty="0">
                <a:solidFill>
                  <a:srgbClr val="0070C0"/>
                </a:solidFill>
              </a:rPr>
              <a:t>STR</a:t>
            </a:r>
            <a:endParaRPr lang="he-IL" sz="2000" b="1" dirty="0">
              <a:solidFill>
                <a:srgbClr val="0070C0"/>
              </a:solidFill>
            </a:endParaRPr>
          </a:p>
        </p:txBody>
      </p:sp>
      <p:sp>
        <p:nvSpPr>
          <p:cNvPr id="15" name="תיבת טקסט 14">
            <a:extLst>
              <a:ext uri="{FF2B5EF4-FFF2-40B4-BE49-F238E27FC236}">
                <a16:creationId xmlns:a16="http://schemas.microsoft.com/office/drawing/2014/main" id="{C5696651-B753-4169-971E-1F04D2C70801}"/>
              </a:ext>
            </a:extLst>
          </p:cNvPr>
          <p:cNvSpPr txBox="1"/>
          <p:nvPr/>
        </p:nvSpPr>
        <p:spPr>
          <a:xfrm>
            <a:off x="3080717" y="3869886"/>
            <a:ext cx="2048216" cy="400110"/>
          </a:xfrm>
          <a:prstGeom prst="rect">
            <a:avLst/>
          </a:prstGeom>
          <a:noFill/>
        </p:spPr>
        <p:txBody>
          <a:bodyPr wrap="square" rtlCol="1">
            <a:spAutoFit/>
          </a:bodyPr>
          <a:lstStyle/>
          <a:p>
            <a:r>
              <a:rPr lang="he-IL" sz="2000" b="1" dirty="0">
                <a:solidFill>
                  <a:srgbClr val="FF0000"/>
                </a:solidFill>
              </a:rPr>
              <a:t>33  מקרי בדיקה</a:t>
            </a:r>
          </a:p>
        </p:txBody>
      </p:sp>
      <p:sp>
        <p:nvSpPr>
          <p:cNvPr id="16" name="תיבת טקסט 15">
            <a:extLst>
              <a:ext uri="{FF2B5EF4-FFF2-40B4-BE49-F238E27FC236}">
                <a16:creationId xmlns:a16="http://schemas.microsoft.com/office/drawing/2014/main" id="{8063F282-E73F-0FCA-9625-1C7B68F2CBB7}"/>
              </a:ext>
            </a:extLst>
          </p:cNvPr>
          <p:cNvSpPr txBox="1"/>
          <p:nvPr/>
        </p:nvSpPr>
        <p:spPr>
          <a:xfrm>
            <a:off x="5128933" y="2669073"/>
            <a:ext cx="2048216" cy="400110"/>
          </a:xfrm>
          <a:prstGeom prst="rect">
            <a:avLst/>
          </a:prstGeom>
          <a:noFill/>
        </p:spPr>
        <p:txBody>
          <a:bodyPr wrap="square" rtlCol="1">
            <a:spAutoFit/>
          </a:bodyPr>
          <a:lstStyle/>
          <a:p>
            <a:r>
              <a:rPr lang="he-IL" sz="2000" b="1" dirty="0">
                <a:solidFill>
                  <a:srgbClr val="FF0000"/>
                </a:solidFill>
              </a:rPr>
              <a:t>כתיבת 33 בדיקות</a:t>
            </a:r>
          </a:p>
        </p:txBody>
      </p:sp>
      <p:sp>
        <p:nvSpPr>
          <p:cNvPr id="17" name="תיבת טקסט 16">
            <a:extLst>
              <a:ext uri="{FF2B5EF4-FFF2-40B4-BE49-F238E27FC236}">
                <a16:creationId xmlns:a16="http://schemas.microsoft.com/office/drawing/2014/main" id="{B2DD635B-125A-C377-A1B0-6C7997E4EC9E}"/>
              </a:ext>
            </a:extLst>
          </p:cNvPr>
          <p:cNvSpPr txBox="1"/>
          <p:nvPr/>
        </p:nvSpPr>
        <p:spPr>
          <a:xfrm>
            <a:off x="6985942" y="3280986"/>
            <a:ext cx="1595558" cy="1015663"/>
          </a:xfrm>
          <a:prstGeom prst="rect">
            <a:avLst/>
          </a:prstGeom>
          <a:noFill/>
        </p:spPr>
        <p:txBody>
          <a:bodyPr wrap="square" rtlCol="1">
            <a:spAutoFit/>
          </a:bodyPr>
          <a:lstStyle/>
          <a:p>
            <a:r>
              <a:rPr lang="he-IL" sz="2000" b="1" dirty="0">
                <a:solidFill>
                  <a:srgbClr val="FF0000"/>
                </a:solidFill>
              </a:rPr>
              <a:t>12 קבצי הרצה , 17 באגים </a:t>
            </a:r>
          </a:p>
        </p:txBody>
      </p:sp>
      <p:sp>
        <p:nvSpPr>
          <p:cNvPr id="19" name="תיבת טקסט 18">
            <a:extLst>
              <a:ext uri="{FF2B5EF4-FFF2-40B4-BE49-F238E27FC236}">
                <a16:creationId xmlns:a16="http://schemas.microsoft.com/office/drawing/2014/main" id="{2E9459DE-6857-59C0-1EF8-70282EED1A62}"/>
              </a:ext>
            </a:extLst>
          </p:cNvPr>
          <p:cNvSpPr txBox="1"/>
          <p:nvPr/>
        </p:nvSpPr>
        <p:spPr>
          <a:xfrm>
            <a:off x="2280808" y="5262635"/>
            <a:ext cx="2048216" cy="1015663"/>
          </a:xfrm>
          <a:prstGeom prst="rect">
            <a:avLst/>
          </a:prstGeom>
          <a:noFill/>
        </p:spPr>
        <p:txBody>
          <a:bodyPr wrap="square" rtlCol="1">
            <a:spAutoFit/>
          </a:bodyPr>
          <a:lstStyle/>
          <a:p>
            <a:r>
              <a:rPr lang="he-IL" sz="2000" b="1" dirty="0">
                <a:solidFill>
                  <a:srgbClr val="FF0000"/>
                </a:solidFill>
                <a:hlinkClick r:id="rId5">
                  <a:extLst>
                    <a:ext uri="{A12FA001-AC4F-418D-AE19-62706E023703}">
                      <ahyp:hlinkClr xmlns:ahyp="http://schemas.microsoft.com/office/drawing/2018/hyperlinkcolor" val="tx"/>
                    </a:ext>
                  </a:extLst>
                </a:hlinkClick>
              </a:rPr>
              <a:t>מסמך תכנון</a:t>
            </a:r>
            <a:r>
              <a:rPr lang="he-IL" sz="2000" b="1" dirty="0">
                <a:solidFill>
                  <a:srgbClr val="FF0000"/>
                </a:solidFill>
              </a:rPr>
              <a:t>,</a:t>
            </a:r>
          </a:p>
          <a:p>
            <a:r>
              <a:rPr lang="he-IL" sz="2000" b="1" dirty="0">
                <a:solidFill>
                  <a:srgbClr val="FF0000"/>
                </a:solidFill>
              </a:rPr>
              <a:t>4 אפיקים</a:t>
            </a:r>
          </a:p>
          <a:p>
            <a:r>
              <a:rPr lang="he-IL" sz="2000" b="1" dirty="0">
                <a:solidFill>
                  <a:srgbClr val="FF0000"/>
                </a:solidFill>
              </a:rPr>
              <a:t>12 סטורים</a:t>
            </a:r>
          </a:p>
        </p:txBody>
      </p:sp>
      <p:sp>
        <p:nvSpPr>
          <p:cNvPr id="20" name="תיבת טקסט 19">
            <a:extLst>
              <a:ext uri="{FF2B5EF4-FFF2-40B4-BE49-F238E27FC236}">
                <a16:creationId xmlns:a16="http://schemas.microsoft.com/office/drawing/2014/main" id="{F915CE4D-5BF9-F6A3-E9FE-661B94F886B0}"/>
              </a:ext>
            </a:extLst>
          </p:cNvPr>
          <p:cNvSpPr txBox="1"/>
          <p:nvPr/>
        </p:nvSpPr>
        <p:spPr>
          <a:xfrm>
            <a:off x="6949604" y="4346822"/>
            <a:ext cx="2536536" cy="1938992"/>
          </a:xfrm>
          <a:prstGeom prst="rect">
            <a:avLst/>
          </a:prstGeom>
          <a:noFill/>
        </p:spPr>
        <p:txBody>
          <a:bodyPr wrap="square" rtlCol="1">
            <a:spAutoFit/>
          </a:bodyPr>
          <a:lstStyle/>
          <a:p>
            <a:r>
              <a:rPr lang="he-IL" sz="2000" b="1" dirty="0">
                <a:solidFill>
                  <a:srgbClr val="FF0000"/>
                </a:solidFill>
                <a:hlinkClick r:id="rId6">
                  <a:extLst>
                    <a:ext uri="{A12FA001-AC4F-418D-AE19-62706E023703}">
                      <ahyp:hlinkClr xmlns:ahyp="http://schemas.microsoft.com/office/drawing/2018/hyperlinkcolor" val="tx"/>
                    </a:ext>
                  </a:extLst>
                </a:hlinkClick>
              </a:rPr>
              <a:t>מסמך סיום</a:t>
            </a:r>
            <a:endParaRPr lang="he-IL" sz="2000" b="1" dirty="0">
              <a:solidFill>
                <a:srgbClr val="FF0000"/>
              </a:solidFill>
            </a:endParaRPr>
          </a:p>
          <a:p>
            <a:r>
              <a:rPr lang="he-IL" sz="2000" b="1" dirty="0">
                <a:solidFill>
                  <a:srgbClr val="FF0000"/>
                </a:solidFill>
              </a:rPr>
              <a:t>1 קריטי</a:t>
            </a:r>
          </a:p>
          <a:p>
            <a:r>
              <a:rPr lang="he-IL" sz="2000" b="1" dirty="0">
                <a:solidFill>
                  <a:srgbClr val="FF0000"/>
                </a:solidFill>
              </a:rPr>
              <a:t>1 גבוה מאוד</a:t>
            </a:r>
          </a:p>
          <a:p>
            <a:r>
              <a:rPr lang="he-IL" sz="2000" b="1" dirty="0">
                <a:solidFill>
                  <a:srgbClr val="FF0000"/>
                </a:solidFill>
              </a:rPr>
              <a:t>1 גבוה</a:t>
            </a:r>
          </a:p>
          <a:p>
            <a:r>
              <a:rPr lang="he-IL" sz="2000" b="1" dirty="0">
                <a:solidFill>
                  <a:srgbClr val="FF0000"/>
                </a:solidFill>
              </a:rPr>
              <a:t>10 בינוני</a:t>
            </a:r>
          </a:p>
          <a:p>
            <a:r>
              <a:rPr lang="he-IL" sz="2000" b="1" dirty="0">
                <a:solidFill>
                  <a:srgbClr val="FF0000"/>
                </a:solidFill>
              </a:rPr>
              <a:t>4 נמוך</a:t>
            </a:r>
          </a:p>
        </p:txBody>
      </p:sp>
      <p:pic>
        <p:nvPicPr>
          <p:cNvPr id="26" name="תמונה 25">
            <a:extLst>
              <a:ext uri="{FF2B5EF4-FFF2-40B4-BE49-F238E27FC236}">
                <a16:creationId xmlns:a16="http://schemas.microsoft.com/office/drawing/2014/main" id="{444FB660-7847-8335-9AAA-D98A8785404E}"/>
              </a:ext>
            </a:extLst>
          </p:cNvPr>
          <p:cNvPicPr>
            <a:picLocks noChangeAspect="1"/>
          </p:cNvPicPr>
          <p:nvPr/>
        </p:nvPicPr>
        <p:blipFill rotWithShape="1">
          <a:blip r:embed="rId7"/>
          <a:srcRect b="10047"/>
          <a:stretch/>
        </p:blipFill>
        <p:spPr>
          <a:xfrm>
            <a:off x="5242397" y="4111823"/>
            <a:ext cx="2066925" cy="1987778"/>
          </a:xfrm>
          <a:prstGeom prst="rect">
            <a:avLst/>
          </a:prstGeom>
        </p:spPr>
      </p:pic>
      <p:pic>
        <p:nvPicPr>
          <p:cNvPr id="28" name="תמונה 27">
            <a:extLst>
              <a:ext uri="{FF2B5EF4-FFF2-40B4-BE49-F238E27FC236}">
                <a16:creationId xmlns:a16="http://schemas.microsoft.com/office/drawing/2014/main" id="{EBC8A3B4-7A74-5D7F-4252-E835B452B28A}"/>
              </a:ext>
            </a:extLst>
          </p:cNvPr>
          <p:cNvPicPr>
            <a:picLocks noChangeAspect="1"/>
          </p:cNvPicPr>
          <p:nvPr/>
        </p:nvPicPr>
        <p:blipFill>
          <a:blip r:embed="rId8"/>
          <a:stretch>
            <a:fillRect/>
          </a:stretch>
        </p:blipFill>
        <p:spPr>
          <a:xfrm>
            <a:off x="242091" y="1652245"/>
            <a:ext cx="2828925" cy="1619250"/>
          </a:xfrm>
          <a:prstGeom prst="rect">
            <a:avLst/>
          </a:prstGeom>
        </p:spPr>
      </p:pic>
    </p:spTree>
    <p:extLst>
      <p:ext uri="{BB962C8B-B14F-4D97-AF65-F5344CB8AC3E}">
        <p14:creationId xmlns:p14="http://schemas.microsoft.com/office/powerpoint/2010/main" val="383319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תמונה 51">
            <a:extLst>
              <a:ext uri="{FF2B5EF4-FFF2-40B4-BE49-F238E27FC236}">
                <a16:creationId xmlns:a16="http://schemas.microsoft.com/office/drawing/2014/main" id="{FADC4DEF-9EEB-C3EF-DB08-30BDF8B6A3DD}"/>
              </a:ext>
            </a:extLst>
          </p:cNvPr>
          <p:cNvPicPr>
            <a:picLocks noChangeAspect="1"/>
          </p:cNvPicPr>
          <p:nvPr/>
        </p:nvPicPr>
        <p:blipFill>
          <a:blip r:embed="rId2"/>
          <a:stretch>
            <a:fillRect/>
          </a:stretch>
        </p:blipFill>
        <p:spPr>
          <a:xfrm>
            <a:off x="1445341" y="1589562"/>
            <a:ext cx="2477729" cy="769183"/>
          </a:xfrm>
          <a:prstGeom prst="rect">
            <a:avLst/>
          </a:prstGeom>
        </p:spPr>
      </p:pic>
      <p:pic>
        <p:nvPicPr>
          <p:cNvPr id="46" name="תמונה 45">
            <a:extLst>
              <a:ext uri="{FF2B5EF4-FFF2-40B4-BE49-F238E27FC236}">
                <a16:creationId xmlns:a16="http://schemas.microsoft.com/office/drawing/2014/main" id="{FA3BD826-2A36-C903-4491-3FFD51D4BEB8}"/>
              </a:ext>
            </a:extLst>
          </p:cNvPr>
          <p:cNvPicPr>
            <a:picLocks noChangeAspect="1"/>
          </p:cNvPicPr>
          <p:nvPr/>
        </p:nvPicPr>
        <p:blipFill>
          <a:blip r:embed="rId3"/>
          <a:stretch>
            <a:fillRect/>
          </a:stretch>
        </p:blipFill>
        <p:spPr>
          <a:xfrm>
            <a:off x="1916912" y="5020662"/>
            <a:ext cx="1646249" cy="1222053"/>
          </a:xfrm>
          <a:prstGeom prst="rect">
            <a:avLst/>
          </a:prstGeom>
        </p:spPr>
      </p:pic>
      <p:pic>
        <p:nvPicPr>
          <p:cNvPr id="47" name="תמונה 46">
            <a:extLst>
              <a:ext uri="{FF2B5EF4-FFF2-40B4-BE49-F238E27FC236}">
                <a16:creationId xmlns:a16="http://schemas.microsoft.com/office/drawing/2014/main" id="{E2F77DB3-9310-9566-9EBA-F180BB78D231}"/>
              </a:ext>
            </a:extLst>
          </p:cNvPr>
          <p:cNvPicPr>
            <a:picLocks noChangeAspect="1"/>
          </p:cNvPicPr>
          <p:nvPr/>
        </p:nvPicPr>
        <p:blipFill rotWithShape="1">
          <a:blip r:embed="rId4"/>
          <a:srcRect l="46218" t="29448" r="6489" b="30014"/>
          <a:stretch/>
        </p:blipFill>
        <p:spPr>
          <a:xfrm>
            <a:off x="6150473" y="4849319"/>
            <a:ext cx="1271296" cy="884016"/>
          </a:xfrm>
          <a:prstGeom prst="rect">
            <a:avLst/>
          </a:prstGeom>
        </p:spPr>
      </p:pic>
      <p:pic>
        <p:nvPicPr>
          <p:cNvPr id="44" name="תמונה 43">
            <a:extLst>
              <a:ext uri="{FF2B5EF4-FFF2-40B4-BE49-F238E27FC236}">
                <a16:creationId xmlns:a16="http://schemas.microsoft.com/office/drawing/2014/main" id="{9EA9ADE8-F185-2829-617D-51D4EC9A9443}"/>
              </a:ext>
            </a:extLst>
          </p:cNvPr>
          <p:cNvPicPr>
            <a:picLocks noChangeAspect="1"/>
          </p:cNvPicPr>
          <p:nvPr/>
        </p:nvPicPr>
        <p:blipFill>
          <a:blip r:embed="rId5"/>
          <a:stretch>
            <a:fillRect/>
          </a:stretch>
        </p:blipFill>
        <p:spPr>
          <a:xfrm>
            <a:off x="8500017" y="4805370"/>
            <a:ext cx="3240971" cy="1507984"/>
          </a:xfrm>
          <a:prstGeom prst="rect">
            <a:avLst/>
          </a:prstGeom>
        </p:spPr>
      </p:pic>
      <p:pic>
        <p:nvPicPr>
          <p:cNvPr id="27" name="תמונה 26">
            <a:extLst>
              <a:ext uri="{FF2B5EF4-FFF2-40B4-BE49-F238E27FC236}">
                <a16:creationId xmlns:a16="http://schemas.microsoft.com/office/drawing/2014/main" id="{B38BECFB-9B53-E2DC-6809-5F86037B14C9}"/>
              </a:ext>
            </a:extLst>
          </p:cNvPr>
          <p:cNvPicPr>
            <a:picLocks noChangeAspect="1"/>
          </p:cNvPicPr>
          <p:nvPr/>
        </p:nvPicPr>
        <p:blipFill rotWithShape="1">
          <a:blip r:embed="rId6"/>
          <a:srcRect l="5497" t="10292" r="6234" b="11882"/>
          <a:stretch/>
        </p:blipFill>
        <p:spPr>
          <a:xfrm>
            <a:off x="1189968" y="2217018"/>
            <a:ext cx="3158626" cy="2284654"/>
          </a:xfrm>
          <a:prstGeom prst="rect">
            <a:avLst/>
          </a:prstGeom>
        </p:spPr>
      </p:pic>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420905" y="170576"/>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סביבת הבדיקות</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6</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18" name="תמונה 17">
            <a:extLst>
              <a:ext uri="{FF2B5EF4-FFF2-40B4-BE49-F238E27FC236}">
                <a16:creationId xmlns:a16="http://schemas.microsoft.com/office/drawing/2014/main" id="{5A1D52F3-2337-0707-BED7-E427600305DD}"/>
              </a:ext>
            </a:extLst>
          </p:cNvPr>
          <p:cNvPicPr>
            <a:picLocks noChangeAspect="1"/>
          </p:cNvPicPr>
          <p:nvPr/>
        </p:nvPicPr>
        <p:blipFill>
          <a:blip r:embed="rId9"/>
          <a:stretch>
            <a:fillRect/>
          </a:stretch>
        </p:blipFill>
        <p:spPr>
          <a:xfrm>
            <a:off x="8427180" y="1837714"/>
            <a:ext cx="3386643" cy="2857500"/>
          </a:xfrm>
          <a:prstGeom prst="rect">
            <a:avLst/>
          </a:prstGeom>
          <a:ln>
            <a:noFill/>
          </a:ln>
          <a:effectLst>
            <a:softEdge rad="112500"/>
          </a:effectLst>
        </p:spPr>
      </p:pic>
      <p:pic>
        <p:nvPicPr>
          <p:cNvPr id="23" name="תמונה 22">
            <a:extLst>
              <a:ext uri="{FF2B5EF4-FFF2-40B4-BE49-F238E27FC236}">
                <a16:creationId xmlns:a16="http://schemas.microsoft.com/office/drawing/2014/main" id="{7C6613C9-62BF-12F6-EC09-14F5F3FBFD2E}"/>
              </a:ext>
            </a:extLst>
          </p:cNvPr>
          <p:cNvPicPr>
            <a:picLocks noChangeAspect="1"/>
          </p:cNvPicPr>
          <p:nvPr/>
        </p:nvPicPr>
        <p:blipFill>
          <a:blip r:embed="rId10"/>
          <a:stretch>
            <a:fillRect/>
          </a:stretch>
        </p:blipFill>
        <p:spPr>
          <a:xfrm>
            <a:off x="5408849" y="2217018"/>
            <a:ext cx="2477729" cy="2269378"/>
          </a:xfrm>
          <a:prstGeom prst="rect">
            <a:avLst/>
          </a:prstGeom>
          <a:ln>
            <a:noFill/>
          </a:ln>
          <a:effectLst>
            <a:softEdge rad="112500"/>
          </a:effectLst>
        </p:spPr>
      </p:pic>
      <p:cxnSp>
        <p:nvCxnSpPr>
          <p:cNvPr id="31" name="מחבר חץ ישר 30">
            <a:extLst>
              <a:ext uri="{FF2B5EF4-FFF2-40B4-BE49-F238E27FC236}">
                <a16:creationId xmlns:a16="http://schemas.microsoft.com/office/drawing/2014/main" id="{64FF6740-2828-A232-B90D-522EEE44C5C2}"/>
              </a:ext>
            </a:extLst>
          </p:cNvPr>
          <p:cNvCxnSpPr>
            <a:cxnSpLocks/>
          </p:cNvCxnSpPr>
          <p:nvPr/>
        </p:nvCxnSpPr>
        <p:spPr>
          <a:xfrm>
            <a:off x="2729933" y="4414684"/>
            <a:ext cx="0" cy="698775"/>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5" name="מחבר חץ ישר 34">
            <a:extLst>
              <a:ext uri="{FF2B5EF4-FFF2-40B4-BE49-F238E27FC236}">
                <a16:creationId xmlns:a16="http://schemas.microsoft.com/office/drawing/2014/main" id="{41A812AE-5938-DE37-E194-E61DAC089626}"/>
              </a:ext>
            </a:extLst>
          </p:cNvPr>
          <p:cNvCxnSpPr>
            <a:cxnSpLocks/>
          </p:cNvCxnSpPr>
          <p:nvPr/>
        </p:nvCxnSpPr>
        <p:spPr>
          <a:xfrm>
            <a:off x="10099926" y="4333498"/>
            <a:ext cx="0" cy="78460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39" name="מחבר חץ ישר 38">
            <a:extLst>
              <a:ext uri="{FF2B5EF4-FFF2-40B4-BE49-F238E27FC236}">
                <a16:creationId xmlns:a16="http://schemas.microsoft.com/office/drawing/2014/main" id="{B91BE10E-15C9-CC86-D364-A543B34AC44E}"/>
              </a:ext>
            </a:extLst>
          </p:cNvPr>
          <p:cNvCxnSpPr>
            <a:cxnSpLocks/>
          </p:cNvCxnSpPr>
          <p:nvPr/>
        </p:nvCxnSpPr>
        <p:spPr>
          <a:xfrm>
            <a:off x="6786121" y="4333498"/>
            <a:ext cx="0" cy="779961"/>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42" name="תמונה 41">
            <a:extLst>
              <a:ext uri="{FF2B5EF4-FFF2-40B4-BE49-F238E27FC236}">
                <a16:creationId xmlns:a16="http://schemas.microsoft.com/office/drawing/2014/main" id="{74392FF8-EDB1-D17C-9B54-EC778D152BC7}"/>
              </a:ext>
            </a:extLst>
          </p:cNvPr>
          <p:cNvPicPr>
            <a:picLocks noChangeAspect="1"/>
          </p:cNvPicPr>
          <p:nvPr/>
        </p:nvPicPr>
        <p:blipFill>
          <a:blip r:embed="rId11"/>
          <a:stretch>
            <a:fillRect/>
          </a:stretch>
        </p:blipFill>
        <p:spPr>
          <a:xfrm>
            <a:off x="2963787" y="2971471"/>
            <a:ext cx="875714" cy="875714"/>
          </a:xfrm>
          <a:prstGeom prst="rect">
            <a:avLst/>
          </a:prstGeom>
        </p:spPr>
      </p:pic>
      <p:pic>
        <p:nvPicPr>
          <p:cNvPr id="43" name="תמונה 42">
            <a:extLst>
              <a:ext uri="{FF2B5EF4-FFF2-40B4-BE49-F238E27FC236}">
                <a16:creationId xmlns:a16="http://schemas.microsoft.com/office/drawing/2014/main" id="{0CC90824-3A62-49BA-07A6-ADE9C8B976D7}"/>
              </a:ext>
            </a:extLst>
          </p:cNvPr>
          <p:cNvPicPr>
            <a:picLocks noChangeAspect="1"/>
          </p:cNvPicPr>
          <p:nvPr/>
        </p:nvPicPr>
        <p:blipFill>
          <a:blip r:embed="rId12"/>
          <a:stretch>
            <a:fillRect/>
          </a:stretch>
        </p:blipFill>
        <p:spPr>
          <a:xfrm>
            <a:off x="1609425" y="2895909"/>
            <a:ext cx="951276" cy="951276"/>
          </a:xfrm>
          <a:prstGeom prst="rect">
            <a:avLst/>
          </a:prstGeom>
        </p:spPr>
      </p:pic>
      <p:sp>
        <p:nvSpPr>
          <p:cNvPr id="48" name="מלבן 47">
            <a:extLst>
              <a:ext uri="{FF2B5EF4-FFF2-40B4-BE49-F238E27FC236}">
                <a16:creationId xmlns:a16="http://schemas.microsoft.com/office/drawing/2014/main" id="{303B2DAB-0E50-FBAB-326A-1D2081956F38}"/>
              </a:ext>
            </a:extLst>
          </p:cNvPr>
          <p:cNvSpPr/>
          <p:nvPr/>
        </p:nvSpPr>
        <p:spPr>
          <a:xfrm>
            <a:off x="5591255" y="5473571"/>
            <a:ext cx="2244069" cy="923330"/>
          </a:xfrm>
          <a:prstGeom prst="rect">
            <a:avLst/>
          </a:prstGeom>
          <a:noFill/>
        </p:spPr>
        <p:txBody>
          <a:bodyPr wrap="square" lIns="91440" tIns="45720" rIns="91440" bIns="45720">
            <a:spAutoFit/>
          </a:bodyPr>
          <a:lstStyle/>
          <a:p>
            <a:pPr algn="ctr"/>
            <a:r>
              <a:rPr lang="he-IL" sz="5400" b="0" cap="none" spc="0" dirty="0">
                <a:ln w="0"/>
                <a:solidFill>
                  <a:schemeClr val="tx1"/>
                </a:solidFill>
                <a:effectLst>
                  <a:outerShdw blurRad="38100" dist="19050" dir="2700000" algn="tl" rotWithShape="0">
                    <a:schemeClr val="dk1">
                      <a:alpha val="40000"/>
                    </a:schemeClr>
                  </a:outerShdw>
                </a:effectLst>
              </a:rPr>
              <a:t>16.6.1</a:t>
            </a:r>
          </a:p>
        </p:txBody>
      </p:sp>
      <p:pic>
        <p:nvPicPr>
          <p:cNvPr id="49" name="תמונה 48">
            <a:extLst>
              <a:ext uri="{FF2B5EF4-FFF2-40B4-BE49-F238E27FC236}">
                <a16:creationId xmlns:a16="http://schemas.microsoft.com/office/drawing/2014/main" id="{75A48DC3-29EA-430F-7A57-38DA2D3140F2}"/>
              </a:ext>
            </a:extLst>
          </p:cNvPr>
          <p:cNvPicPr>
            <a:picLocks noChangeAspect="1"/>
          </p:cNvPicPr>
          <p:nvPr/>
        </p:nvPicPr>
        <p:blipFill>
          <a:blip r:embed="rId13"/>
          <a:stretch>
            <a:fillRect/>
          </a:stretch>
        </p:blipFill>
        <p:spPr>
          <a:xfrm>
            <a:off x="5658913" y="1520661"/>
            <a:ext cx="2057703" cy="828561"/>
          </a:xfrm>
          <a:prstGeom prst="rect">
            <a:avLst/>
          </a:prstGeom>
        </p:spPr>
      </p:pic>
      <p:sp>
        <p:nvSpPr>
          <p:cNvPr id="50" name="מלבן 49">
            <a:extLst>
              <a:ext uri="{FF2B5EF4-FFF2-40B4-BE49-F238E27FC236}">
                <a16:creationId xmlns:a16="http://schemas.microsoft.com/office/drawing/2014/main" id="{1CA4E4C2-7860-BD0F-C1F5-6B1BEFA0C9D2}"/>
              </a:ext>
            </a:extLst>
          </p:cNvPr>
          <p:cNvSpPr/>
          <p:nvPr/>
        </p:nvSpPr>
        <p:spPr>
          <a:xfrm>
            <a:off x="5826220" y="3524020"/>
            <a:ext cx="1098107" cy="646331"/>
          </a:xfrm>
          <a:prstGeom prst="rect">
            <a:avLst/>
          </a:prstGeom>
          <a:noFill/>
        </p:spPr>
        <p:txBody>
          <a:bodyPr wrap="square" lIns="91440" tIns="45720" rIns="91440" bIns="45720">
            <a:spAutoFit/>
          </a:bodyPr>
          <a:lstStyle/>
          <a:p>
            <a:pPr algn="ctr"/>
            <a:r>
              <a:rPr lang="en-US" sz="1800" b="1" dirty="0">
                <a:effectLst/>
                <a:latin typeface="David" panose="020E0502060401010101" pitchFamily="34" charset="-79"/>
                <a:ea typeface="Arial" panose="020B0604020202020204" pitchFamily="34" charset="0"/>
              </a:rPr>
              <a:t>Pro Max 13</a:t>
            </a:r>
            <a:endParaRPr lang="he-IL" sz="5400" b="1" cap="none" spc="0" dirty="0">
              <a:ln w="0"/>
              <a:solidFill>
                <a:schemeClr val="tx1"/>
              </a:solidFill>
              <a:effectLst>
                <a:outerShdw blurRad="38100" dist="19050" dir="2700000" algn="tl" rotWithShape="0">
                  <a:schemeClr val="dk1">
                    <a:alpha val="40000"/>
                  </a:schemeClr>
                </a:outerShdw>
              </a:effectLst>
            </a:endParaRPr>
          </a:p>
        </p:txBody>
      </p:sp>
      <p:pic>
        <p:nvPicPr>
          <p:cNvPr id="51" name="תמונה 50">
            <a:extLst>
              <a:ext uri="{FF2B5EF4-FFF2-40B4-BE49-F238E27FC236}">
                <a16:creationId xmlns:a16="http://schemas.microsoft.com/office/drawing/2014/main" id="{B8262BD3-43B6-9D5A-80CF-E0E07A9E69F9}"/>
              </a:ext>
            </a:extLst>
          </p:cNvPr>
          <p:cNvPicPr>
            <a:picLocks noChangeAspect="1"/>
          </p:cNvPicPr>
          <p:nvPr/>
        </p:nvPicPr>
        <p:blipFill>
          <a:blip r:embed="rId14"/>
          <a:stretch>
            <a:fillRect/>
          </a:stretch>
        </p:blipFill>
        <p:spPr>
          <a:xfrm>
            <a:off x="9026935" y="1561356"/>
            <a:ext cx="1875025" cy="620201"/>
          </a:xfrm>
          <a:prstGeom prst="rect">
            <a:avLst/>
          </a:prstGeom>
        </p:spPr>
      </p:pic>
      <p:sp>
        <p:nvSpPr>
          <p:cNvPr id="58" name="תיבת טקסט 57">
            <a:extLst>
              <a:ext uri="{FF2B5EF4-FFF2-40B4-BE49-F238E27FC236}">
                <a16:creationId xmlns:a16="http://schemas.microsoft.com/office/drawing/2014/main" id="{BD7C0C60-D062-FB6A-038B-C6445AD4252C}"/>
              </a:ext>
            </a:extLst>
          </p:cNvPr>
          <p:cNvSpPr txBox="1"/>
          <p:nvPr/>
        </p:nvSpPr>
        <p:spPr>
          <a:xfrm>
            <a:off x="1000508" y="2408542"/>
            <a:ext cx="3083594" cy="338554"/>
          </a:xfrm>
          <a:prstGeom prst="rect">
            <a:avLst/>
          </a:prstGeom>
          <a:noFill/>
        </p:spPr>
        <p:txBody>
          <a:bodyPr wrap="square">
            <a:spAutoFit/>
          </a:bodyPr>
          <a:lstStyle/>
          <a:p>
            <a:r>
              <a:rPr lang="en-US" sz="1600" b="1" dirty="0" err="1"/>
              <a:t>VivoBook</a:t>
            </a:r>
            <a:r>
              <a:rPr lang="en-US" sz="1600" b="1" dirty="0"/>
              <a:t>  Laptop x415EM</a:t>
            </a:r>
            <a:endParaRPr lang="he-IL" sz="1600" b="1" dirty="0"/>
          </a:p>
        </p:txBody>
      </p:sp>
      <p:sp>
        <p:nvSpPr>
          <p:cNvPr id="60" name="תיבת טקסט 59">
            <a:extLst>
              <a:ext uri="{FF2B5EF4-FFF2-40B4-BE49-F238E27FC236}">
                <a16:creationId xmlns:a16="http://schemas.microsoft.com/office/drawing/2014/main" id="{FD0B62B0-1C40-6C9E-677B-BEC5FE1445E0}"/>
              </a:ext>
            </a:extLst>
          </p:cNvPr>
          <p:cNvSpPr txBox="1"/>
          <p:nvPr/>
        </p:nvSpPr>
        <p:spPr>
          <a:xfrm>
            <a:off x="-2187678" y="3205275"/>
            <a:ext cx="6110748" cy="369332"/>
          </a:xfrm>
          <a:prstGeom prst="rect">
            <a:avLst/>
          </a:prstGeom>
          <a:noFill/>
        </p:spPr>
        <p:txBody>
          <a:bodyPr wrap="square">
            <a:spAutoFit/>
          </a:bodyPr>
          <a:lstStyle/>
          <a:p>
            <a:r>
              <a:rPr lang="en-US" b="1" dirty="0"/>
              <a:t>Chrome</a:t>
            </a:r>
            <a:endParaRPr lang="he-IL" b="1" dirty="0"/>
          </a:p>
        </p:txBody>
      </p:sp>
      <p:sp>
        <p:nvSpPr>
          <p:cNvPr id="62" name="תיבת טקסט 61">
            <a:extLst>
              <a:ext uri="{FF2B5EF4-FFF2-40B4-BE49-F238E27FC236}">
                <a16:creationId xmlns:a16="http://schemas.microsoft.com/office/drawing/2014/main" id="{D8B33760-CF32-0B01-2741-E1FE5302E7B6}"/>
              </a:ext>
            </a:extLst>
          </p:cNvPr>
          <p:cNvSpPr txBox="1"/>
          <p:nvPr/>
        </p:nvSpPr>
        <p:spPr>
          <a:xfrm>
            <a:off x="1496859" y="3205275"/>
            <a:ext cx="1009353" cy="369332"/>
          </a:xfrm>
          <a:prstGeom prst="rect">
            <a:avLst/>
          </a:prstGeom>
          <a:noFill/>
        </p:spPr>
        <p:txBody>
          <a:bodyPr wrap="square">
            <a:spAutoFit/>
          </a:bodyPr>
          <a:lstStyle/>
          <a:p>
            <a:r>
              <a:rPr lang="en-US" b="1" dirty="0"/>
              <a:t>Firefox</a:t>
            </a:r>
            <a:endParaRPr lang="he-IL" b="1" dirty="0"/>
          </a:p>
        </p:txBody>
      </p:sp>
      <p:sp>
        <p:nvSpPr>
          <p:cNvPr id="1024" name="תיבת טקסט 1023">
            <a:extLst>
              <a:ext uri="{FF2B5EF4-FFF2-40B4-BE49-F238E27FC236}">
                <a16:creationId xmlns:a16="http://schemas.microsoft.com/office/drawing/2014/main" id="{2FE2EF12-634B-6A8A-FD25-D9422744CC64}"/>
              </a:ext>
            </a:extLst>
          </p:cNvPr>
          <p:cNvSpPr txBox="1"/>
          <p:nvPr/>
        </p:nvSpPr>
        <p:spPr>
          <a:xfrm>
            <a:off x="2705832" y="3820543"/>
            <a:ext cx="1432296" cy="314160"/>
          </a:xfrm>
          <a:prstGeom prst="rect">
            <a:avLst/>
          </a:prstGeom>
          <a:noFill/>
        </p:spPr>
        <p:txBody>
          <a:bodyPr wrap="square">
            <a:spAutoFit/>
          </a:bodyPr>
          <a:lstStyle/>
          <a:p>
            <a:r>
              <a:rPr lang="he-IL" sz="1400" b="1" dirty="0"/>
              <a:t>126.0.6478.127</a:t>
            </a:r>
          </a:p>
        </p:txBody>
      </p:sp>
      <p:sp>
        <p:nvSpPr>
          <p:cNvPr id="2" name="תיבת טקסט 1">
            <a:extLst>
              <a:ext uri="{FF2B5EF4-FFF2-40B4-BE49-F238E27FC236}">
                <a16:creationId xmlns:a16="http://schemas.microsoft.com/office/drawing/2014/main" id="{81DCE3CA-7EDA-1C35-5273-4BC4EE0DB52C}"/>
              </a:ext>
            </a:extLst>
          </p:cNvPr>
          <p:cNvSpPr txBox="1"/>
          <p:nvPr/>
        </p:nvSpPr>
        <p:spPr>
          <a:xfrm>
            <a:off x="986980" y="3832874"/>
            <a:ext cx="1432296" cy="314160"/>
          </a:xfrm>
          <a:prstGeom prst="rect">
            <a:avLst/>
          </a:prstGeom>
          <a:noFill/>
        </p:spPr>
        <p:txBody>
          <a:bodyPr wrap="square">
            <a:spAutoFit/>
          </a:bodyPr>
          <a:lstStyle/>
          <a:p>
            <a:r>
              <a:rPr lang="he-IL" sz="1400" b="1" dirty="0"/>
              <a:t>128.0</a:t>
            </a:r>
          </a:p>
        </p:txBody>
      </p:sp>
    </p:spTree>
    <p:extLst>
      <p:ext uri="{BB962C8B-B14F-4D97-AF65-F5344CB8AC3E}">
        <p14:creationId xmlns:p14="http://schemas.microsoft.com/office/powerpoint/2010/main" val="14349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448382" y="-58844"/>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עץ הבדיקות</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7</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9073656" y="633116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658088" y="6309737"/>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3" name="מלבן 2">
            <a:extLst>
              <a:ext uri="{FF2B5EF4-FFF2-40B4-BE49-F238E27FC236}">
                <a16:creationId xmlns:a16="http://schemas.microsoft.com/office/drawing/2014/main" id="{6975AEFB-2A0B-7B92-6365-C3022DE9E38F}"/>
              </a:ext>
            </a:extLst>
          </p:cNvPr>
          <p:cNvSpPr/>
          <p:nvPr/>
        </p:nvSpPr>
        <p:spPr>
          <a:xfrm>
            <a:off x="9828931" y="1443351"/>
            <a:ext cx="1944307"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רשימת קניות-מובייל</a:t>
            </a:r>
          </a:p>
        </p:txBody>
      </p:sp>
      <p:sp>
        <p:nvSpPr>
          <p:cNvPr id="4" name="מלבן 3">
            <a:extLst>
              <a:ext uri="{FF2B5EF4-FFF2-40B4-BE49-F238E27FC236}">
                <a16:creationId xmlns:a16="http://schemas.microsoft.com/office/drawing/2014/main" id="{DB4689C3-F41C-20D8-BFF4-B8959232FF43}"/>
              </a:ext>
            </a:extLst>
          </p:cNvPr>
          <p:cNvSpPr/>
          <p:nvPr/>
        </p:nvSpPr>
        <p:spPr>
          <a:xfrm>
            <a:off x="6681376" y="1426232"/>
            <a:ext cx="1944308"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רשימת קניות - דפדפן</a:t>
            </a:r>
          </a:p>
        </p:txBody>
      </p:sp>
      <p:sp>
        <p:nvSpPr>
          <p:cNvPr id="5" name="מלבן 4">
            <a:extLst>
              <a:ext uri="{FF2B5EF4-FFF2-40B4-BE49-F238E27FC236}">
                <a16:creationId xmlns:a16="http://schemas.microsoft.com/office/drawing/2014/main" id="{3B43817E-CF47-D6B0-DAED-92557ABEB6C2}"/>
              </a:ext>
            </a:extLst>
          </p:cNvPr>
          <p:cNvSpPr/>
          <p:nvPr/>
        </p:nvSpPr>
        <p:spPr>
          <a:xfrm>
            <a:off x="3534409" y="1375432"/>
            <a:ext cx="2045110" cy="70300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הגדרות אישיות - מובייל</a:t>
            </a:r>
          </a:p>
        </p:txBody>
      </p:sp>
      <p:sp>
        <p:nvSpPr>
          <p:cNvPr id="8" name="מלבן 7">
            <a:extLst>
              <a:ext uri="{FF2B5EF4-FFF2-40B4-BE49-F238E27FC236}">
                <a16:creationId xmlns:a16="http://schemas.microsoft.com/office/drawing/2014/main" id="{2F86C333-A564-FF47-F4D4-F2D495091EFD}"/>
              </a:ext>
            </a:extLst>
          </p:cNvPr>
          <p:cNvSpPr/>
          <p:nvPr/>
        </p:nvSpPr>
        <p:spPr>
          <a:xfrm>
            <a:off x="487030" y="1375432"/>
            <a:ext cx="1888362"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לא פונקציונלי – מובייל ודפדפן</a:t>
            </a:r>
          </a:p>
        </p:txBody>
      </p:sp>
      <p:sp>
        <p:nvSpPr>
          <p:cNvPr id="9" name="מלבן 8">
            <a:extLst>
              <a:ext uri="{FF2B5EF4-FFF2-40B4-BE49-F238E27FC236}">
                <a16:creationId xmlns:a16="http://schemas.microsoft.com/office/drawing/2014/main" id="{81520DD5-7F2B-5091-6AD4-DB89BF3173C4}"/>
              </a:ext>
            </a:extLst>
          </p:cNvPr>
          <p:cNvSpPr/>
          <p:nvPr/>
        </p:nvSpPr>
        <p:spPr>
          <a:xfrm>
            <a:off x="11257058" y="2437082"/>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400" b="1" dirty="0"/>
              <a:t>התחברות לקופה</a:t>
            </a:r>
          </a:p>
        </p:txBody>
      </p:sp>
      <p:sp>
        <p:nvSpPr>
          <p:cNvPr id="22" name="מלבן 21">
            <a:extLst>
              <a:ext uri="{FF2B5EF4-FFF2-40B4-BE49-F238E27FC236}">
                <a16:creationId xmlns:a16="http://schemas.microsoft.com/office/drawing/2014/main" id="{B90D9A0F-E695-150B-24A2-C5232850E408}"/>
              </a:ext>
            </a:extLst>
          </p:cNvPr>
          <p:cNvSpPr/>
          <p:nvPr/>
        </p:nvSpPr>
        <p:spPr>
          <a:xfrm>
            <a:off x="10300936" y="2424119"/>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בדיקת מלאי</a:t>
            </a:r>
          </a:p>
        </p:txBody>
      </p:sp>
      <p:sp>
        <p:nvSpPr>
          <p:cNvPr id="23" name="מלבן 22">
            <a:extLst>
              <a:ext uri="{FF2B5EF4-FFF2-40B4-BE49-F238E27FC236}">
                <a16:creationId xmlns:a16="http://schemas.microsoft.com/office/drawing/2014/main" id="{278DA92A-69A5-04E7-68FC-FFFAE696AEFB}"/>
              </a:ext>
            </a:extLst>
          </p:cNvPr>
          <p:cNvSpPr/>
          <p:nvPr/>
        </p:nvSpPr>
        <p:spPr>
          <a:xfrm>
            <a:off x="9339850" y="2410043"/>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מחיקת מוצרים</a:t>
            </a:r>
          </a:p>
        </p:txBody>
      </p:sp>
      <p:sp>
        <p:nvSpPr>
          <p:cNvPr id="24" name="מלבן 23">
            <a:extLst>
              <a:ext uri="{FF2B5EF4-FFF2-40B4-BE49-F238E27FC236}">
                <a16:creationId xmlns:a16="http://schemas.microsoft.com/office/drawing/2014/main" id="{C34D9C3C-8D20-8F4B-F47A-F4DA3687FFA2}"/>
              </a:ext>
            </a:extLst>
          </p:cNvPr>
          <p:cNvSpPr/>
          <p:nvPr/>
        </p:nvSpPr>
        <p:spPr>
          <a:xfrm>
            <a:off x="8206337" y="2410043"/>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200" b="1" dirty="0"/>
              <a:t>העברת הסל לאפליקציה</a:t>
            </a:r>
          </a:p>
        </p:txBody>
      </p:sp>
      <p:sp>
        <p:nvSpPr>
          <p:cNvPr id="25" name="מלבן 24">
            <a:extLst>
              <a:ext uri="{FF2B5EF4-FFF2-40B4-BE49-F238E27FC236}">
                <a16:creationId xmlns:a16="http://schemas.microsoft.com/office/drawing/2014/main" id="{43852FB9-B3D7-4878-F750-94720D026B2A}"/>
              </a:ext>
            </a:extLst>
          </p:cNvPr>
          <p:cNvSpPr/>
          <p:nvPr/>
        </p:nvSpPr>
        <p:spPr>
          <a:xfrm>
            <a:off x="7228927" y="2401544"/>
            <a:ext cx="911946" cy="693174"/>
          </a:xfrm>
          <a:prstGeom prst="rect">
            <a:avLst/>
          </a:prstGeom>
          <a:ln>
            <a:solidFill>
              <a:srgbClr val="00B0F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הוספה והורדה</a:t>
            </a:r>
          </a:p>
        </p:txBody>
      </p:sp>
      <p:sp>
        <p:nvSpPr>
          <p:cNvPr id="26" name="מלבן 25">
            <a:extLst>
              <a:ext uri="{FF2B5EF4-FFF2-40B4-BE49-F238E27FC236}">
                <a16:creationId xmlns:a16="http://schemas.microsoft.com/office/drawing/2014/main" id="{F4693567-CEDC-6966-4CAC-E340E981DBD0}"/>
              </a:ext>
            </a:extLst>
          </p:cNvPr>
          <p:cNvSpPr/>
          <p:nvPr/>
        </p:nvSpPr>
        <p:spPr>
          <a:xfrm>
            <a:off x="6236527" y="2407146"/>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הזמנת הסל</a:t>
            </a:r>
          </a:p>
        </p:txBody>
      </p:sp>
      <p:sp>
        <p:nvSpPr>
          <p:cNvPr id="27" name="מלבן 26">
            <a:extLst>
              <a:ext uri="{FF2B5EF4-FFF2-40B4-BE49-F238E27FC236}">
                <a16:creationId xmlns:a16="http://schemas.microsoft.com/office/drawing/2014/main" id="{DB56A135-1031-F052-B95A-C4A4AFDD1CA2}"/>
              </a:ext>
            </a:extLst>
          </p:cNvPr>
          <p:cNvSpPr/>
          <p:nvPr/>
        </p:nvSpPr>
        <p:spPr>
          <a:xfrm>
            <a:off x="5123546" y="2407146"/>
            <a:ext cx="911946" cy="693174"/>
          </a:xfrm>
          <a:prstGeom prst="rect">
            <a:avLst/>
          </a:prstGeom>
        </p:spPr>
        <p:style>
          <a:lnRef idx="2">
            <a:schemeClr val="dk1"/>
          </a:lnRef>
          <a:fillRef idx="1">
            <a:schemeClr val="lt1"/>
          </a:fillRef>
          <a:effectRef idx="0">
            <a:schemeClr val="dk1"/>
          </a:effectRef>
          <a:fontRef idx="minor">
            <a:schemeClr val="dk1"/>
          </a:fontRef>
        </p:style>
        <p:txBody>
          <a:bodyPr rtlCol="1" anchor="ctr"/>
          <a:lstStyle/>
          <a:p>
            <a:pPr algn="ctr"/>
            <a:r>
              <a:rPr lang="he-IL" b="1" dirty="0"/>
              <a:t>עריכת פרטים</a:t>
            </a:r>
          </a:p>
        </p:txBody>
      </p:sp>
      <p:sp>
        <p:nvSpPr>
          <p:cNvPr id="28" name="מלבן 27">
            <a:extLst>
              <a:ext uri="{FF2B5EF4-FFF2-40B4-BE49-F238E27FC236}">
                <a16:creationId xmlns:a16="http://schemas.microsoft.com/office/drawing/2014/main" id="{7902D106-3942-3DE7-676C-446112AEA670}"/>
              </a:ext>
            </a:extLst>
          </p:cNvPr>
          <p:cNvSpPr/>
          <p:nvPr/>
        </p:nvSpPr>
        <p:spPr>
          <a:xfrm>
            <a:off x="4156295" y="2376084"/>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איפוס סיסמה</a:t>
            </a:r>
          </a:p>
        </p:txBody>
      </p:sp>
      <p:sp>
        <p:nvSpPr>
          <p:cNvPr id="29" name="מלבן 28">
            <a:extLst>
              <a:ext uri="{FF2B5EF4-FFF2-40B4-BE49-F238E27FC236}">
                <a16:creationId xmlns:a16="http://schemas.microsoft.com/office/drawing/2014/main" id="{9801F2AB-BBB5-95BB-A1C7-E4C3F9008D2C}"/>
              </a:ext>
            </a:extLst>
          </p:cNvPr>
          <p:cNvSpPr/>
          <p:nvPr/>
        </p:nvSpPr>
        <p:spPr>
          <a:xfrm>
            <a:off x="3180482" y="2393949"/>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עדכון הגדרות</a:t>
            </a:r>
          </a:p>
        </p:txBody>
      </p:sp>
      <p:sp>
        <p:nvSpPr>
          <p:cNvPr id="30" name="מלבן 29">
            <a:extLst>
              <a:ext uri="{FF2B5EF4-FFF2-40B4-BE49-F238E27FC236}">
                <a16:creationId xmlns:a16="http://schemas.microsoft.com/office/drawing/2014/main" id="{220F6FB9-C98D-CD73-A5B3-4F692F220639}"/>
              </a:ext>
            </a:extLst>
          </p:cNvPr>
          <p:cNvSpPr/>
          <p:nvPr/>
        </p:nvSpPr>
        <p:spPr>
          <a:xfrm>
            <a:off x="10937" y="2381854"/>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dirty="0"/>
              <a:t>תאימות מובייל</a:t>
            </a:r>
          </a:p>
        </p:txBody>
      </p:sp>
      <p:sp>
        <p:nvSpPr>
          <p:cNvPr id="31" name="מלבן 30">
            <a:extLst>
              <a:ext uri="{FF2B5EF4-FFF2-40B4-BE49-F238E27FC236}">
                <a16:creationId xmlns:a16="http://schemas.microsoft.com/office/drawing/2014/main" id="{53CA5159-BB70-F286-0FCA-D970A4616AEF}"/>
              </a:ext>
            </a:extLst>
          </p:cNvPr>
          <p:cNvSpPr/>
          <p:nvPr/>
        </p:nvSpPr>
        <p:spPr>
          <a:xfrm>
            <a:off x="979852" y="2408258"/>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תאימות דפדפן</a:t>
            </a:r>
          </a:p>
        </p:txBody>
      </p:sp>
      <p:sp>
        <p:nvSpPr>
          <p:cNvPr id="32" name="מלבן 31">
            <a:extLst>
              <a:ext uri="{FF2B5EF4-FFF2-40B4-BE49-F238E27FC236}">
                <a16:creationId xmlns:a16="http://schemas.microsoft.com/office/drawing/2014/main" id="{42F67B7C-8FE8-C17D-2DCC-129408899003}"/>
              </a:ext>
            </a:extLst>
          </p:cNvPr>
          <p:cNvSpPr/>
          <p:nvPr/>
        </p:nvSpPr>
        <p:spPr>
          <a:xfrm>
            <a:off x="1961492" y="2408258"/>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400" b="1" dirty="0"/>
              <a:t>שימושיות מובייל</a:t>
            </a:r>
          </a:p>
        </p:txBody>
      </p:sp>
      <p:cxnSp>
        <p:nvCxnSpPr>
          <p:cNvPr id="34" name="מחבר חץ ישר 33">
            <a:extLst>
              <a:ext uri="{FF2B5EF4-FFF2-40B4-BE49-F238E27FC236}">
                <a16:creationId xmlns:a16="http://schemas.microsoft.com/office/drawing/2014/main" id="{75E05C1E-7953-869E-0B5D-6B8FA454220C}"/>
              </a:ext>
            </a:extLst>
          </p:cNvPr>
          <p:cNvCxnSpPr>
            <a:cxnSpLocks/>
            <a:stCxn id="3" idx="2"/>
          </p:cNvCxnSpPr>
          <p:nvPr/>
        </p:nvCxnSpPr>
        <p:spPr>
          <a:xfrm>
            <a:off x="10801085" y="2136525"/>
            <a:ext cx="591218" cy="257424"/>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6" name="מחבר חץ ישר 35">
            <a:extLst>
              <a:ext uri="{FF2B5EF4-FFF2-40B4-BE49-F238E27FC236}">
                <a16:creationId xmlns:a16="http://schemas.microsoft.com/office/drawing/2014/main" id="{DE0B7FE8-02B8-352F-B256-7FCEFA70CDDA}"/>
              </a:ext>
            </a:extLst>
          </p:cNvPr>
          <p:cNvCxnSpPr>
            <a:cxnSpLocks/>
            <a:stCxn id="3" idx="2"/>
          </p:cNvCxnSpPr>
          <p:nvPr/>
        </p:nvCxnSpPr>
        <p:spPr>
          <a:xfrm>
            <a:off x="10801085" y="2136525"/>
            <a:ext cx="7669" cy="300557"/>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38" name="מחבר חץ ישר 37">
            <a:extLst>
              <a:ext uri="{FF2B5EF4-FFF2-40B4-BE49-F238E27FC236}">
                <a16:creationId xmlns:a16="http://schemas.microsoft.com/office/drawing/2014/main" id="{80A286C5-F000-B0F9-66A5-20DCB9D2E2AB}"/>
              </a:ext>
            </a:extLst>
          </p:cNvPr>
          <p:cNvCxnSpPr>
            <a:cxnSpLocks/>
            <a:stCxn id="3" idx="2"/>
            <a:endCxn id="23" idx="0"/>
          </p:cNvCxnSpPr>
          <p:nvPr/>
        </p:nvCxnSpPr>
        <p:spPr>
          <a:xfrm flipH="1">
            <a:off x="9795823" y="2136525"/>
            <a:ext cx="1005262" cy="273518"/>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מחבר חץ ישר 39">
            <a:extLst>
              <a:ext uri="{FF2B5EF4-FFF2-40B4-BE49-F238E27FC236}">
                <a16:creationId xmlns:a16="http://schemas.microsoft.com/office/drawing/2014/main" id="{02AF1135-F658-4B49-9107-4F9C3543BD80}"/>
              </a:ext>
            </a:extLst>
          </p:cNvPr>
          <p:cNvCxnSpPr>
            <a:stCxn id="4" idx="2"/>
            <a:endCxn id="24" idx="0"/>
          </p:cNvCxnSpPr>
          <p:nvPr/>
        </p:nvCxnSpPr>
        <p:spPr>
          <a:xfrm>
            <a:off x="7653530" y="2119406"/>
            <a:ext cx="1008780" cy="2906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2" name="מחבר חץ ישר 41">
            <a:extLst>
              <a:ext uri="{FF2B5EF4-FFF2-40B4-BE49-F238E27FC236}">
                <a16:creationId xmlns:a16="http://schemas.microsoft.com/office/drawing/2014/main" id="{5FD3F476-AEF9-DAE7-ED10-0BF42AD17E25}"/>
              </a:ext>
            </a:extLst>
          </p:cNvPr>
          <p:cNvCxnSpPr>
            <a:cxnSpLocks/>
            <a:stCxn id="4" idx="2"/>
            <a:endCxn id="25" idx="0"/>
          </p:cNvCxnSpPr>
          <p:nvPr/>
        </p:nvCxnSpPr>
        <p:spPr>
          <a:xfrm>
            <a:off x="7653530" y="2119406"/>
            <a:ext cx="31370" cy="2821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מחבר חץ ישר 45">
            <a:extLst>
              <a:ext uri="{FF2B5EF4-FFF2-40B4-BE49-F238E27FC236}">
                <a16:creationId xmlns:a16="http://schemas.microsoft.com/office/drawing/2014/main" id="{4AB1DA0C-4057-A314-FFBC-790202CB9DB8}"/>
              </a:ext>
            </a:extLst>
          </p:cNvPr>
          <p:cNvCxnSpPr>
            <a:stCxn id="4" idx="2"/>
            <a:endCxn id="26" idx="0"/>
          </p:cNvCxnSpPr>
          <p:nvPr/>
        </p:nvCxnSpPr>
        <p:spPr>
          <a:xfrm flipH="1">
            <a:off x="6692500" y="2119406"/>
            <a:ext cx="961030" cy="2877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8" name="מחבר חץ ישר 47">
            <a:extLst>
              <a:ext uri="{FF2B5EF4-FFF2-40B4-BE49-F238E27FC236}">
                <a16:creationId xmlns:a16="http://schemas.microsoft.com/office/drawing/2014/main" id="{0D2ECF87-896F-C81E-9485-698E6F69F711}"/>
              </a:ext>
            </a:extLst>
          </p:cNvPr>
          <p:cNvCxnSpPr>
            <a:stCxn id="5" idx="2"/>
            <a:endCxn id="27" idx="0"/>
          </p:cNvCxnSpPr>
          <p:nvPr/>
        </p:nvCxnSpPr>
        <p:spPr>
          <a:xfrm>
            <a:off x="4556964" y="2078438"/>
            <a:ext cx="1022555" cy="328708"/>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0" name="מחבר חץ ישר 49">
            <a:extLst>
              <a:ext uri="{FF2B5EF4-FFF2-40B4-BE49-F238E27FC236}">
                <a16:creationId xmlns:a16="http://schemas.microsoft.com/office/drawing/2014/main" id="{CFD95634-8B4B-59A9-477E-F1211CE07B88}"/>
              </a:ext>
            </a:extLst>
          </p:cNvPr>
          <p:cNvCxnSpPr>
            <a:stCxn id="5" idx="2"/>
            <a:endCxn id="28" idx="0"/>
          </p:cNvCxnSpPr>
          <p:nvPr/>
        </p:nvCxnSpPr>
        <p:spPr>
          <a:xfrm>
            <a:off x="4556964" y="2078438"/>
            <a:ext cx="55304" cy="297646"/>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2" name="מחבר חץ ישר 51">
            <a:extLst>
              <a:ext uri="{FF2B5EF4-FFF2-40B4-BE49-F238E27FC236}">
                <a16:creationId xmlns:a16="http://schemas.microsoft.com/office/drawing/2014/main" id="{07B1C803-7EF8-7C8F-C7FD-C84FBC1F9FA9}"/>
              </a:ext>
            </a:extLst>
          </p:cNvPr>
          <p:cNvCxnSpPr>
            <a:stCxn id="5" idx="2"/>
            <a:endCxn id="29" idx="0"/>
          </p:cNvCxnSpPr>
          <p:nvPr/>
        </p:nvCxnSpPr>
        <p:spPr>
          <a:xfrm flipH="1">
            <a:off x="3636455" y="2078438"/>
            <a:ext cx="920509" cy="31551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54" name="מחבר חץ ישר 53">
            <a:extLst>
              <a:ext uri="{FF2B5EF4-FFF2-40B4-BE49-F238E27FC236}">
                <a16:creationId xmlns:a16="http://schemas.microsoft.com/office/drawing/2014/main" id="{5125F0C5-2DF0-BB58-5E72-0F0F0F91F6C1}"/>
              </a:ext>
            </a:extLst>
          </p:cNvPr>
          <p:cNvCxnSpPr>
            <a:stCxn id="8" idx="2"/>
            <a:endCxn id="32" idx="0"/>
          </p:cNvCxnSpPr>
          <p:nvPr/>
        </p:nvCxnSpPr>
        <p:spPr>
          <a:xfrm>
            <a:off x="1431211" y="2068606"/>
            <a:ext cx="986254" cy="339652"/>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56" name="מחבר חץ ישר 55">
            <a:extLst>
              <a:ext uri="{FF2B5EF4-FFF2-40B4-BE49-F238E27FC236}">
                <a16:creationId xmlns:a16="http://schemas.microsoft.com/office/drawing/2014/main" id="{8607F2E9-62A9-7517-AC7E-47A6BCA7AF75}"/>
              </a:ext>
            </a:extLst>
          </p:cNvPr>
          <p:cNvCxnSpPr>
            <a:stCxn id="8" idx="2"/>
            <a:endCxn id="31" idx="0"/>
          </p:cNvCxnSpPr>
          <p:nvPr/>
        </p:nvCxnSpPr>
        <p:spPr>
          <a:xfrm>
            <a:off x="1431211" y="2068606"/>
            <a:ext cx="4614" cy="339652"/>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58" name="מחבר חץ ישר 57">
            <a:extLst>
              <a:ext uri="{FF2B5EF4-FFF2-40B4-BE49-F238E27FC236}">
                <a16:creationId xmlns:a16="http://schemas.microsoft.com/office/drawing/2014/main" id="{13B80FE2-AA8E-21A1-80A0-CB3638118580}"/>
              </a:ext>
            </a:extLst>
          </p:cNvPr>
          <p:cNvCxnSpPr>
            <a:cxnSpLocks/>
            <a:stCxn id="8" idx="2"/>
            <a:endCxn id="30" idx="0"/>
          </p:cNvCxnSpPr>
          <p:nvPr/>
        </p:nvCxnSpPr>
        <p:spPr>
          <a:xfrm flipH="1">
            <a:off x="466910" y="2068606"/>
            <a:ext cx="964301" cy="313248"/>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61" name="מלבן 60">
            <a:extLst>
              <a:ext uri="{FF2B5EF4-FFF2-40B4-BE49-F238E27FC236}">
                <a16:creationId xmlns:a16="http://schemas.microsoft.com/office/drawing/2014/main" id="{92CF3B22-21DC-400F-F63B-FE8866FE4A4A}"/>
              </a:ext>
            </a:extLst>
          </p:cNvPr>
          <p:cNvSpPr/>
          <p:nvPr/>
        </p:nvSpPr>
        <p:spPr>
          <a:xfrm>
            <a:off x="11272396" y="3478512"/>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050" b="1" dirty="0"/>
              <a:t>חוקי, לא חוקי, שקילות וקצה חוקי ולא חוקי</a:t>
            </a:r>
          </a:p>
        </p:txBody>
      </p:sp>
      <p:sp>
        <p:nvSpPr>
          <p:cNvPr id="62" name="מלבן 61">
            <a:extLst>
              <a:ext uri="{FF2B5EF4-FFF2-40B4-BE49-F238E27FC236}">
                <a16:creationId xmlns:a16="http://schemas.microsoft.com/office/drawing/2014/main" id="{E7637407-EE45-2FD5-5220-2829EAC966AD}"/>
              </a:ext>
            </a:extLst>
          </p:cNvPr>
          <p:cNvSpPr/>
          <p:nvPr/>
        </p:nvSpPr>
        <p:spPr>
          <a:xfrm>
            <a:off x="10315008" y="3478512"/>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050" b="1" dirty="0"/>
              <a:t>חוקי, לא חוקי, שקילות וקצה חוקי ולא חוקי</a:t>
            </a:r>
          </a:p>
        </p:txBody>
      </p:sp>
      <p:sp>
        <p:nvSpPr>
          <p:cNvPr id="63" name="מלבן 62">
            <a:extLst>
              <a:ext uri="{FF2B5EF4-FFF2-40B4-BE49-F238E27FC236}">
                <a16:creationId xmlns:a16="http://schemas.microsoft.com/office/drawing/2014/main" id="{5F84B444-46C9-B1C7-0A19-EB5ADF3A006E}"/>
              </a:ext>
            </a:extLst>
          </p:cNvPr>
          <p:cNvSpPr/>
          <p:nvPr/>
        </p:nvSpPr>
        <p:spPr>
          <a:xfrm>
            <a:off x="9365289" y="3485097"/>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400" b="1" dirty="0"/>
              <a:t>חוקי ולא חוקי</a:t>
            </a:r>
          </a:p>
        </p:txBody>
      </p:sp>
      <p:sp>
        <p:nvSpPr>
          <p:cNvPr id="1024" name="מלבן 1023">
            <a:extLst>
              <a:ext uri="{FF2B5EF4-FFF2-40B4-BE49-F238E27FC236}">
                <a16:creationId xmlns:a16="http://schemas.microsoft.com/office/drawing/2014/main" id="{41414EFC-500A-B0B5-3AF8-D83E67E6F840}"/>
              </a:ext>
            </a:extLst>
          </p:cNvPr>
          <p:cNvSpPr/>
          <p:nvPr/>
        </p:nvSpPr>
        <p:spPr>
          <a:xfrm>
            <a:off x="8269661" y="3474512"/>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200" b="1" dirty="0"/>
              <a:t>חוקי ולא חוקי</a:t>
            </a:r>
          </a:p>
        </p:txBody>
      </p:sp>
      <p:sp>
        <p:nvSpPr>
          <p:cNvPr id="1025" name="מלבן 1024">
            <a:extLst>
              <a:ext uri="{FF2B5EF4-FFF2-40B4-BE49-F238E27FC236}">
                <a16:creationId xmlns:a16="http://schemas.microsoft.com/office/drawing/2014/main" id="{ED5C0646-72A1-8320-1265-68E078E44B9B}"/>
              </a:ext>
            </a:extLst>
          </p:cNvPr>
          <p:cNvSpPr/>
          <p:nvPr/>
        </p:nvSpPr>
        <p:spPr>
          <a:xfrm>
            <a:off x="7286113" y="3477072"/>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050" b="1" dirty="0"/>
              <a:t>חוקי, לא חוקי, שקילות וקצה</a:t>
            </a:r>
          </a:p>
        </p:txBody>
      </p:sp>
      <p:sp>
        <p:nvSpPr>
          <p:cNvPr id="1027" name="מלבן 1026">
            <a:extLst>
              <a:ext uri="{FF2B5EF4-FFF2-40B4-BE49-F238E27FC236}">
                <a16:creationId xmlns:a16="http://schemas.microsoft.com/office/drawing/2014/main" id="{9EC538A3-8FFC-E7C1-C00E-5082AA9A1528}"/>
              </a:ext>
            </a:extLst>
          </p:cNvPr>
          <p:cNvSpPr/>
          <p:nvPr/>
        </p:nvSpPr>
        <p:spPr>
          <a:xfrm>
            <a:off x="6313892" y="3477957"/>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100" b="1" dirty="0"/>
              <a:t>חוקי, לא חוקי, שקילות וקצה</a:t>
            </a:r>
          </a:p>
        </p:txBody>
      </p:sp>
      <p:sp>
        <p:nvSpPr>
          <p:cNvPr id="1029" name="מלבן 1028">
            <a:extLst>
              <a:ext uri="{FF2B5EF4-FFF2-40B4-BE49-F238E27FC236}">
                <a16:creationId xmlns:a16="http://schemas.microsoft.com/office/drawing/2014/main" id="{0B608509-C575-CDE1-86FC-77ED087CF048}"/>
              </a:ext>
            </a:extLst>
          </p:cNvPr>
          <p:cNvSpPr/>
          <p:nvPr/>
        </p:nvSpPr>
        <p:spPr>
          <a:xfrm>
            <a:off x="5162850" y="3490921"/>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050" b="1" dirty="0"/>
              <a:t>חוקי, לא חוקי, שקילות וקצה חוקי ולא חוקי</a:t>
            </a:r>
          </a:p>
        </p:txBody>
      </p:sp>
      <p:sp>
        <p:nvSpPr>
          <p:cNvPr id="1030" name="מלבן 1029">
            <a:extLst>
              <a:ext uri="{FF2B5EF4-FFF2-40B4-BE49-F238E27FC236}">
                <a16:creationId xmlns:a16="http://schemas.microsoft.com/office/drawing/2014/main" id="{A5FA9C9A-C02C-3309-27C5-27CBE52E5444}"/>
              </a:ext>
            </a:extLst>
          </p:cNvPr>
          <p:cNvSpPr/>
          <p:nvPr/>
        </p:nvSpPr>
        <p:spPr>
          <a:xfrm>
            <a:off x="4182396" y="3477072"/>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050" b="1" dirty="0"/>
              <a:t>חוקי, לא חוקי, שקילות וקצה חוקי ולא חוקי</a:t>
            </a:r>
          </a:p>
        </p:txBody>
      </p:sp>
      <p:sp>
        <p:nvSpPr>
          <p:cNvPr id="1031" name="מלבן 1030">
            <a:extLst>
              <a:ext uri="{FF2B5EF4-FFF2-40B4-BE49-F238E27FC236}">
                <a16:creationId xmlns:a16="http://schemas.microsoft.com/office/drawing/2014/main" id="{27B524E0-7F3E-82E9-940B-BAB334A01289}"/>
              </a:ext>
            </a:extLst>
          </p:cNvPr>
          <p:cNvSpPr/>
          <p:nvPr/>
        </p:nvSpPr>
        <p:spPr>
          <a:xfrm>
            <a:off x="3198907" y="3448474"/>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600" b="1" dirty="0"/>
              <a:t>חוקי ולא חוקי</a:t>
            </a:r>
          </a:p>
        </p:txBody>
      </p:sp>
      <p:sp>
        <p:nvSpPr>
          <p:cNvPr id="1032" name="מלבן 1031">
            <a:extLst>
              <a:ext uri="{FF2B5EF4-FFF2-40B4-BE49-F238E27FC236}">
                <a16:creationId xmlns:a16="http://schemas.microsoft.com/office/drawing/2014/main" id="{156F082A-11BF-D00C-F02B-362FAC7046DD}"/>
              </a:ext>
            </a:extLst>
          </p:cNvPr>
          <p:cNvSpPr/>
          <p:nvPr/>
        </p:nvSpPr>
        <p:spPr>
          <a:xfrm>
            <a:off x="0" y="3436879"/>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dirty="0"/>
              <a:t>תאימות מובייל</a:t>
            </a:r>
          </a:p>
        </p:txBody>
      </p:sp>
      <p:sp>
        <p:nvSpPr>
          <p:cNvPr id="1033" name="מלבן 1032">
            <a:extLst>
              <a:ext uri="{FF2B5EF4-FFF2-40B4-BE49-F238E27FC236}">
                <a16:creationId xmlns:a16="http://schemas.microsoft.com/office/drawing/2014/main" id="{9BAED043-D215-6573-3084-2D6B2814ACFB}"/>
              </a:ext>
            </a:extLst>
          </p:cNvPr>
          <p:cNvSpPr/>
          <p:nvPr/>
        </p:nvSpPr>
        <p:spPr>
          <a:xfrm>
            <a:off x="989054" y="3451606"/>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תאימות דפדפן</a:t>
            </a:r>
          </a:p>
        </p:txBody>
      </p:sp>
      <p:sp>
        <p:nvSpPr>
          <p:cNvPr id="1034" name="מלבן 1033">
            <a:extLst>
              <a:ext uri="{FF2B5EF4-FFF2-40B4-BE49-F238E27FC236}">
                <a16:creationId xmlns:a16="http://schemas.microsoft.com/office/drawing/2014/main" id="{959D9A6D-DCEF-2DB7-1235-18F85464432A}"/>
              </a:ext>
            </a:extLst>
          </p:cNvPr>
          <p:cNvSpPr/>
          <p:nvPr/>
        </p:nvSpPr>
        <p:spPr>
          <a:xfrm>
            <a:off x="1979853" y="3450039"/>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sz="1400" b="1" dirty="0"/>
              <a:t>שימושיות מובייל</a:t>
            </a:r>
          </a:p>
        </p:txBody>
      </p:sp>
      <p:cxnSp>
        <p:nvCxnSpPr>
          <p:cNvPr id="1036" name="מחבר חץ ישר 1035">
            <a:extLst>
              <a:ext uri="{FF2B5EF4-FFF2-40B4-BE49-F238E27FC236}">
                <a16:creationId xmlns:a16="http://schemas.microsoft.com/office/drawing/2014/main" id="{1FCC6256-AE91-7C34-1469-0A200EA377FA}"/>
              </a:ext>
            </a:extLst>
          </p:cNvPr>
          <p:cNvCxnSpPr>
            <a:cxnSpLocks/>
            <a:stCxn id="9" idx="2"/>
            <a:endCxn id="61" idx="0"/>
          </p:cNvCxnSpPr>
          <p:nvPr/>
        </p:nvCxnSpPr>
        <p:spPr>
          <a:xfrm>
            <a:off x="11713031" y="3130256"/>
            <a:ext cx="15338" cy="348256"/>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39" name="מחבר חץ ישר 1038">
            <a:extLst>
              <a:ext uri="{FF2B5EF4-FFF2-40B4-BE49-F238E27FC236}">
                <a16:creationId xmlns:a16="http://schemas.microsoft.com/office/drawing/2014/main" id="{6F604E66-B512-715F-4536-E56CDE33EB5C}"/>
              </a:ext>
            </a:extLst>
          </p:cNvPr>
          <p:cNvCxnSpPr>
            <a:cxnSpLocks/>
            <a:stCxn id="22" idx="2"/>
            <a:endCxn id="62" idx="0"/>
          </p:cNvCxnSpPr>
          <p:nvPr/>
        </p:nvCxnSpPr>
        <p:spPr>
          <a:xfrm>
            <a:off x="10756909" y="3117293"/>
            <a:ext cx="14072" cy="361219"/>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42" name="מחבר חץ ישר 1041">
            <a:extLst>
              <a:ext uri="{FF2B5EF4-FFF2-40B4-BE49-F238E27FC236}">
                <a16:creationId xmlns:a16="http://schemas.microsoft.com/office/drawing/2014/main" id="{63167F97-2EB8-2C3B-E5B4-211B3F1A7DC2}"/>
              </a:ext>
            </a:extLst>
          </p:cNvPr>
          <p:cNvCxnSpPr>
            <a:cxnSpLocks/>
            <a:stCxn id="23" idx="2"/>
            <a:endCxn id="63" idx="0"/>
          </p:cNvCxnSpPr>
          <p:nvPr/>
        </p:nvCxnSpPr>
        <p:spPr>
          <a:xfrm>
            <a:off x="9795823" y="3103217"/>
            <a:ext cx="25439" cy="381880"/>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45" name="מחבר חץ ישר 1044">
            <a:extLst>
              <a:ext uri="{FF2B5EF4-FFF2-40B4-BE49-F238E27FC236}">
                <a16:creationId xmlns:a16="http://schemas.microsoft.com/office/drawing/2014/main" id="{02E6EA1F-907E-2AE6-B42B-372300D24A9D}"/>
              </a:ext>
            </a:extLst>
          </p:cNvPr>
          <p:cNvCxnSpPr>
            <a:cxnSpLocks/>
            <a:stCxn id="24" idx="2"/>
            <a:endCxn id="1024" idx="0"/>
          </p:cNvCxnSpPr>
          <p:nvPr/>
        </p:nvCxnSpPr>
        <p:spPr>
          <a:xfrm>
            <a:off x="8662310" y="3103217"/>
            <a:ext cx="63324" cy="37129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48" name="מחבר חץ ישר 1047">
            <a:extLst>
              <a:ext uri="{FF2B5EF4-FFF2-40B4-BE49-F238E27FC236}">
                <a16:creationId xmlns:a16="http://schemas.microsoft.com/office/drawing/2014/main" id="{CF6DB428-3CED-C8D3-9394-A77F702B001E}"/>
              </a:ext>
            </a:extLst>
          </p:cNvPr>
          <p:cNvCxnSpPr>
            <a:cxnSpLocks/>
            <a:stCxn id="25" idx="2"/>
            <a:endCxn id="1025" idx="0"/>
          </p:cNvCxnSpPr>
          <p:nvPr/>
        </p:nvCxnSpPr>
        <p:spPr>
          <a:xfrm>
            <a:off x="7684900" y="3094718"/>
            <a:ext cx="57186" cy="3823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51" name="מחבר חץ ישר 1050">
            <a:extLst>
              <a:ext uri="{FF2B5EF4-FFF2-40B4-BE49-F238E27FC236}">
                <a16:creationId xmlns:a16="http://schemas.microsoft.com/office/drawing/2014/main" id="{F6CF97BA-775B-DBBE-862C-87A00D7B7454}"/>
              </a:ext>
            </a:extLst>
          </p:cNvPr>
          <p:cNvCxnSpPr>
            <a:cxnSpLocks/>
            <a:stCxn id="26" idx="2"/>
            <a:endCxn id="1027" idx="0"/>
          </p:cNvCxnSpPr>
          <p:nvPr/>
        </p:nvCxnSpPr>
        <p:spPr>
          <a:xfrm>
            <a:off x="6692500" y="3100320"/>
            <a:ext cx="77365" cy="3776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56" name="מחבר חץ ישר 1055">
            <a:extLst>
              <a:ext uri="{FF2B5EF4-FFF2-40B4-BE49-F238E27FC236}">
                <a16:creationId xmlns:a16="http://schemas.microsoft.com/office/drawing/2014/main" id="{1172EB62-0FC6-68D3-FA35-8F37B8FDF06D}"/>
              </a:ext>
            </a:extLst>
          </p:cNvPr>
          <p:cNvCxnSpPr>
            <a:cxnSpLocks/>
            <a:stCxn id="27" idx="2"/>
            <a:endCxn id="1029" idx="0"/>
          </p:cNvCxnSpPr>
          <p:nvPr/>
        </p:nvCxnSpPr>
        <p:spPr>
          <a:xfrm>
            <a:off x="5579519" y="3100320"/>
            <a:ext cx="39304" cy="39060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059" name="מחבר חץ ישר 1058">
            <a:extLst>
              <a:ext uri="{FF2B5EF4-FFF2-40B4-BE49-F238E27FC236}">
                <a16:creationId xmlns:a16="http://schemas.microsoft.com/office/drawing/2014/main" id="{C67C6591-72C8-87BD-DC1A-7468FCD37289}"/>
              </a:ext>
            </a:extLst>
          </p:cNvPr>
          <p:cNvCxnSpPr>
            <a:cxnSpLocks/>
            <a:stCxn id="28" idx="2"/>
            <a:endCxn id="1030" idx="0"/>
          </p:cNvCxnSpPr>
          <p:nvPr/>
        </p:nvCxnSpPr>
        <p:spPr>
          <a:xfrm>
            <a:off x="4612268" y="3069258"/>
            <a:ext cx="26101" cy="407814"/>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062" name="מחבר חץ ישר 1061">
            <a:extLst>
              <a:ext uri="{FF2B5EF4-FFF2-40B4-BE49-F238E27FC236}">
                <a16:creationId xmlns:a16="http://schemas.microsoft.com/office/drawing/2014/main" id="{D522FBF6-B28C-ABDF-DC87-355B792A5655}"/>
              </a:ext>
            </a:extLst>
          </p:cNvPr>
          <p:cNvCxnSpPr>
            <a:cxnSpLocks/>
            <a:stCxn id="29" idx="2"/>
            <a:endCxn id="1031" idx="0"/>
          </p:cNvCxnSpPr>
          <p:nvPr/>
        </p:nvCxnSpPr>
        <p:spPr>
          <a:xfrm>
            <a:off x="3636455" y="3087123"/>
            <a:ext cx="18425" cy="36135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065" name="מחבר חץ ישר 1064">
            <a:extLst>
              <a:ext uri="{FF2B5EF4-FFF2-40B4-BE49-F238E27FC236}">
                <a16:creationId xmlns:a16="http://schemas.microsoft.com/office/drawing/2014/main" id="{D143FFFF-B256-BBFC-172D-6155D6EFF607}"/>
              </a:ext>
            </a:extLst>
          </p:cNvPr>
          <p:cNvCxnSpPr>
            <a:cxnSpLocks/>
            <a:stCxn id="32" idx="2"/>
            <a:endCxn id="1034" idx="0"/>
          </p:cNvCxnSpPr>
          <p:nvPr/>
        </p:nvCxnSpPr>
        <p:spPr>
          <a:xfrm>
            <a:off x="2417465" y="3101432"/>
            <a:ext cx="18361" cy="348607"/>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068" name="מחבר חץ ישר 1067">
            <a:extLst>
              <a:ext uri="{FF2B5EF4-FFF2-40B4-BE49-F238E27FC236}">
                <a16:creationId xmlns:a16="http://schemas.microsoft.com/office/drawing/2014/main" id="{CEF096E6-09F2-61B6-5252-7307DFF22B68}"/>
              </a:ext>
            </a:extLst>
          </p:cNvPr>
          <p:cNvCxnSpPr>
            <a:cxnSpLocks/>
            <a:stCxn id="31" idx="2"/>
            <a:endCxn id="1033" idx="0"/>
          </p:cNvCxnSpPr>
          <p:nvPr/>
        </p:nvCxnSpPr>
        <p:spPr>
          <a:xfrm>
            <a:off x="1435825" y="3101432"/>
            <a:ext cx="9202" cy="350174"/>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071" name="מחבר חץ ישר 1070">
            <a:extLst>
              <a:ext uri="{FF2B5EF4-FFF2-40B4-BE49-F238E27FC236}">
                <a16:creationId xmlns:a16="http://schemas.microsoft.com/office/drawing/2014/main" id="{BED40B10-0932-D00F-9F27-BEC21306C172}"/>
              </a:ext>
            </a:extLst>
          </p:cNvPr>
          <p:cNvCxnSpPr>
            <a:cxnSpLocks/>
            <a:stCxn id="30" idx="2"/>
            <a:endCxn id="1032" idx="0"/>
          </p:cNvCxnSpPr>
          <p:nvPr/>
        </p:nvCxnSpPr>
        <p:spPr>
          <a:xfrm flipH="1">
            <a:off x="455973" y="3075028"/>
            <a:ext cx="10937" cy="361851"/>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075" name="מלבן 1074">
            <a:extLst>
              <a:ext uri="{FF2B5EF4-FFF2-40B4-BE49-F238E27FC236}">
                <a16:creationId xmlns:a16="http://schemas.microsoft.com/office/drawing/2014/main" id="{105616E3-2C5B-BF92-3374-B4189300230E}"/>
              </a:ext>
            </a:extLst>
          </p:cNvPr>
          <p:cNvSpPr/>
          <p:nvPr/>
        </p:nvSpPr>
        <p:spPr>
          <a:xfrm>
            <a:off x="11290166" y="4500394"/>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76" name="מלבן 1075">
            <a:extLst>
              <a:ext uri="{FF2B5EF4-FFF2-40B4-BE49-F238E27FC236}">
                <a16:creationId xmlns:a16="http://schemas.microsoft.com/office/drawing/2014/main" id="{9C91A27C-2099-AF14-1CBD-20B864EBD421}"/>
              </a:ext>
            </a:extLst>
          </p:cNvPr>
          <p:cNvSpPr/>
          <p:nvPr/>
        </p:nvSpPr>
        <p:spPr>
          <a:xfrm>
            <a:off x="10345111" y="4508323"/>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77" name="מלבן 1076">
            <a:extLst>
              <a:ext uri="{FF2B5EF4-FFF2-40B4-BE49-F238E27FC236}">
                <a16:creationId xmlns:a16="http://schemas.microsoft.com/office/drawing/2014/main" id="{87B0F924-469D-DFE1-A21F-2B7FAC00BFA8}"/>
              </a:ext>
            </a:extLst>
          </p:cNvPr>
          <p:cNvSpPr/>
          <p:nvPr/>
        </p:nvSpPr>
        <p:spPr>
          <a:xfrm>
            <a:off x="9386506" y="4516166"/>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78" name="מלבן 1077">
            <a:extLst>
              <a:ext uri="{FF2B5EF4-FFF2-40B4-BE49-F238E27FC236}">
                <a16:creationId xmlns:a16="http://schemas.microsoft.com/office/drawing/2014/main" id="{7759DCEB-E217-826C-351A-7719EC8771B3}"/>
              </a:ext>
            </a:extLst>
          </p:cNvPr>
          <p:cNvSpPr/>
          <p:nvPr/>
        </p:nvSpPr>
        <p:spPr>
          <a:xfrm>
            <a:off x="8297337" y="4496394"/>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79" name="מלבן 1078">
            <a:extLst>
              <a:ext uri="{FF2B5EF4-FFF2-40B4-BE49-F238E27FC236}">
                <a16:creationId xmlns:a16="http://schemas.microsoft.com/office/drawing/2014/main" id="{0D24EC37-67F1-1E5F-7765-3C6CEF6D0293}"/>
              </a:ext>
            </a:extLst>
          </p:cNvPr>
          <p:cNvSpPr/>
          <p:nvPr/>
        </p:nvSpPr>
        <p:spPr>
          <a:xfrm>
            <a:off x="7286113" y="4497496"/>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0" name="מלבן 1079">
            <a:extLst>
              <a:ext uri="{FF2B5EF4-FFF2-40B4-BE49-F238E27FC236}">
                <a16:creationId xmlns:a16="http://schemas.microsoft.com/office/drawing/2014/main" id="{9EEB7708-3267-F48F-6D08-E144C902F376}"/>
              </a:ext>
            </a:extLst>
          </p:cNvPr>
          <p:cNvSpPr/>
          <p:nvPr/>
        </p:nvSpPr>
        <p:spPr>
          <a:xfrm>
            <a:off x="6313892" y="4508323"/>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1" name="מלבן 1080">
            <a:extLst>
              <a:ext uri="{FF2B5EF4-FFF2-40B4-BE49-F238E27FC236}">
                <a16:creationId xmlns:a16="http://schemas.microsoft.com/office/drawing/2014/main" id="{BC077C27-7366-B814-62C7-6A3A3D2885C1}"/>
              </a:ext>
            </a:extLst>
          </p:cNvPr>
          <p:cNvSpPr/>
          <p:nvPr/>
        </p:nvSpPr>
        <p:spPr>
          <a:xfrm>
            <a:off x="5183012" y="4516166"/>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2" name="מלבן 1081">
            <a:extLst>
              <a:ext uri="{FF2B5EF4-FFF2-40B4-BE49-F238E27FC236}">
                <a16:creationId xmlns:a16="http://schemas.microsoft.com/office/drawing/2014/main" id="{F533E43E-1DBE-652C-CB75-A06CECD819EF}"/>
              </a:ext>
            </a:extLst>
          </p:cNvPr>
          <p:cNvSpPr/>
          <p:nvPr/>
        </p:nvSpPr>
        <p:spPr>
          <a:xfrm>
            <a:off x="4173843" y="4508323"/>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3" name="מלבן 1082">
            <a:extLst>
              <a:ext uri="{FF2B5EF4-FFF2-40B4-BE49-F238E27FC236}">
                <a16:creationId xmlns:a16="http://schemas.microsoft.com/office/drawing/2014/main" id="{4885C785-8F6A-68DF-330A-9E447AD461A6}"/>
              </a:ext>
            </a:extLst>
          </p:cNvPr>
          <p:cNvSpPr/>
          <p:nvPr/>
        </p:nvSpPr>
        <p:spPr>
          <a:xfrm>
            <a:off x="3180482" y="4508323"/>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4" name="מלבן 1083">
            <a:extLst>
              <a:ext uri="{FF2B5EF4-FFF2-40B4-BE49-F238E27FC236}">
                <a16:creationId xmlns:a16="http://schemas.microsoft.com/office/drawing/2014/main" id="{5A95FAA1-0FF9-872D-96E4-794C3D448945}"/>
              </a:ext>
            </a:extLst>
          </p:cNvPr>
          <p:cNvSpPr/>
          <p:nvPr/>
        </p:nvSpPr>
        <p:spPr>
          <a:xfrm>
            <a:off x="0" y="4516166"/>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5" name="מלבן 1084">
            <a:extLst>
              <a:ext uri="{FF2B5EF4-FFF2-40B4-BE49-F238E27FC236}">
                <a16:creationId xmlns:a16="http://schemas.microsoft.com/office/drawing/2014/main" id="{29B96529-3DAA-AED2-A1DB-65AE7D6FF1D3}"/>
              </a:ext>
            </a:extLst>
          </p:cNvPr>
          <p:cNvSpPr/>
          <p:nvPr/>
        </p:nvSpPr>
        <p:spPr>
          <a:xfrm>
            <a:off x="1010457" y="4495040"/>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sp>
        <p:nvSpPr>
          <p:cNvPr id="1086" name="מלבן 1085">
            <a:extLst>
              <a:ext uri="{FF2B5EF4-FFF2-40B4-BE49-F238E27FC236}">
                <a16:creationId xmlns:a16="http://schemas.microsoft.com/office/drawing/2014/main" id="{FC286360-3221-CE38-9D94-EAE1E5D17EB5}"/>
              </a:ext>
            </a:extLst>
          </p:cNvPr>
          <p:cNvSpPr/>
          <p:nvPr/>
        </p:nvSpPr>
        <p:spPr>
          <a:xfrm>
            <a:off x="1990911" y="4491820"/>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קובץ הרצה</a:t>
            </a:r>
          </a:p>
        </p:txBody>
      </p:sp>
      <p:cxnSp>
        <p:nvCxnSpPr>
          <p:cNvPr id="1087" name="מחבר חץ ישר 1086">
            <a:extLst>
              <a:ext uri="{FF2B5EF4-FFF2-40B4-BE49-F238E27FC236}">
                <a16:creationId xmlns:a16="http://schemas.microsoft.com/office/drawing/2014/main" id="{7A26499C-21EF-CF8D-55BD-6D20548A134C}"/>
              </a:ext>
            </a:extLst>
          </p:cNvPr>
          <p:cNvCxnSpPr>
            <a:cxnSpLocks/>
            <a:stCxn id="61" idx="2"/>
            <a:endCxn id="1075" idx="0"/>
          </p:cNvCxnSpPr>
          <p:nvPr/>
        </p:nvCxnSpPr>
        <p:spPr>
          <a:xfrm>
            <a:off x="11728369" y="4171686"/>
            <a:ext cx="17770" cy="328708"/>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90" name="מחבר חץ ישר 1089">
            <a:extLst>
              <a:ext uri="{FF2B5EF4-FFF2-40B4-BE49-F238E27FC236}">
                <a16:creationId xmlns:a16="http://schemas.microsoft.com/office/drawing/2014/main" id="{F983A2D7-621B-A1B5-ABB4-B60A73B10526}"/>
              </a:ext>
            </a:extLst>
          </p:cNvPr>
          <p:cNvCxnSpPr>
            <a:cxnSpLocks/>
            <a:stCxn id="62" idx="2"/>
            <a:endCxn id="1076" idx="0"/>
          </p:cNvCxnSpPr>
          <p:nvPr/>
        </p:nvCxnSpPr>
        <p:spPr>
          <a:xfrm>
            <a:off x="10770981" y="4171686"/>
            <a:ext cx="30103" cy="336637"/>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93" name="מחבר חץ ישר 1092">
            <a:extLst>
              <a:ext uri="{FF2B5EF4-FFF2-40B4-BE49-F238E27FC236}">
                <a16:creationId xmlns:a16="http://schemas.microsoft.com/office/drawing/2014/main" id="{326F298E-FBE0-393B-1FCF-9DCB85F5163E}"/>
              </a:ext>
            </a:extLst>
          </p:cNvPr>
          <p:cNvCxnSpPr>
            <a:cxnSpLocks/>
            <a:stCxn id="63" idx="2"/>
            <a:endCxn id="1077" idx="0"/>
          </p:cNvCxnSpPr>
          <p:nvPr/>
        </p:nvCxnSpPr>
        <p:spPr>
          <a:xfrm>
            <a:off x="9821262" y="4178271"/>
            <a:ext cx="21217" cy="337895"/>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096" name="מחבר חץ ישר 1095">
            <a:extLst>
              <a:ext uri="{FF2B5EF4-FFF2-40B4-BE49-F238E27FC236}">
                <a16:creationId xmlns:a16="http://schemas.microsoft.com/office/drawing/2014/main" id="{E4E19804-A1F1-329D-23BE-C44F2140420D}"/>
              </a:ext>
            </a:extLst>
          </p:cNvPr>
          <p:cNvCxnSpPr>
            <a:cxnSpLocks/>
            <a:stCxn id="1024" idx="2"/>
            <a:endCxn id="1078" idx="0"/>
          </p:cNvCxnSpPr>
          <p:nvPr/>
        </p:nvCxnSpPr>
        <p:spPr>
          <a:xfrm>
            <a:off x="8725634" y="4167686"/>
            <a:ext cx="27676" cy="3287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99" name="מחבר חץ ישר 1098">
            <a:extLst>
              <a:ext uri="{FF2B5EF4-FFF2-40B4-BE49-F238E27FC236}">
                <a16:creationId xmlns:a16="http://schemas.microsoft.com/office/drawing/2014/main" id="{3E682CE8-B476-BCAD-84E6-AF16C094CDB3}"/>
              </a:ext>
            </a:extLst>
          </p:cNvPr>
          <p:cNvCxnSpPr>
            <a:cxnSpLocks/>
            <a:stCxn id="1025" idx="2"/>
            <a:endCxn id="1079" idx="0"/>
          </p:cNvCxnSpPr>
          <p:nvPr/>
        </p:nvCxnSpPr>
        <p:spPr>
          <a:xfrm>
            <a:off x="7742086" y="4170246"/>
            <a:ext cx="0" cy="3272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02" name="מחבר חץ ישר 1101">
            <a:extLst>
              <a:ext uri="{FF2B5EF4-FFF2-40B4-BE49-F238E27FC236}">
                <a16:creationId xmlns:a16="http://schemas.microsoft.com/office/drawing/2014/main" id="{251070CE-9691-1069-3DBD-C0018E82B346}"/>
              </a:ext>
            </a:extLst>
          </p:cNvPr>
          <p:cNvCxnSpPr>
            <a:cxnSpLocks/>
            <a:stCxn id="1027" idx="2"/>
            <a:endCxn id="1080" idx="0"/>
          </p:cNvCxnSpPr>
          <p:nvPr/>
        </p:nvCxnSpPr>
        <p:spPr>
          <a:xfrm>
            <a:off x="6769865" y="4171131"/>
            <a:ext cx="0" cy="3371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05" name="מחבר חץ ישר 1104">
            <a:extLst>
              <a:ext uri="{FF2B5EF4-FFF2-40B4-BE49-F238E27FC236}">
                <a16:creationId xmlns:a16="http://schemas.microsoft.com/office/drawing/2014/main" id="{55F0B746-F705-0DD6-81E9-16955B61C7E3}"/>
              </a:ext>
            </a:extLst>
          </p:cNvPr>
          <p:cNvCxnSpPr>
            <a:cxnSpLocks/>
            <a:stCxn id="1029" idx="2"/>
            <a:endCxn id="1081" idx="0"/>
          </p:cNvCxnSpPr>
          <p:nvPr/>
        </p:nvCxnSpPr>
        <p:spPr>
          <a:xfrm>
            <a:off x="5618823" y="4184095"/>
            <a:ext cx="20162" cy="332071"/>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108" name="מחבר חץ ישר 1107">
            <a:extLst>
              <a:ext uri="{FF2B5EF4-FFF2-40B4-BE49-F238E27FC236}">
                <a16:creationId xmlns:a16="http://schemas.microsoft.com/office/drawing/2014/main" id="{0B019688-B130-B2F3-79D3-C6203539A4BE}"/>
              </a:ext>
            </a:extLst>
          </p:cNvPr>
          <p:cNvCxnSpPr>
            <a:cxnSpLocks/>
            <a:stCxn id="1030" idx="2"/>
            <a:endCxn id="1082" idx="0"/>
          </p:cNvCxnSpPr>
          <p:nvPr/>
        </p:nvCxnSpPr>
        <p:spPr>
          <a:xfrm flipH="1">
            <a:off x="4629816" y="4170246"/>
            <a:ext cx="8553" cy="338077"/>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111" name="מחבר חץ ישר 1110">
            <a:extLst>
              <a:ext uri="{FF2B5EF4-FFF2-40B4-BE49-F238E27FC236}">
                <a16:creationId xmlns:a16="http://schemas.microsoft.com/office/drawing/2014/main" id="{6927D394-4C29-A9D1-C5BA-25B1C08185F0}"/>
              </a:ext>
            </a:extLst>
          </p:cNvPr>
          <p:cNvCxnSpPr>
            <a:cxnSpLocks/>
            <a:stCxn id="1031" idx="2"/>
            <a:endCxn id="1083" idx="0"/>
          </p:cNvCxnSpPr>
          <p:nvPr/>
        </p:nvCxnSpPr>
        <p:spPr>
          <a:xfrm flipH="1">
            <a:off x="3636455" y="4141648"/>
            <a:ext cx="18425" cy="366675"/>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114" name="מחבר חץ ישר 1113">
            <a:extLst>
              <a:ext uri="{FF2B5EF4-FFF2-40B4-BE49-F238E27FC236}">
                <a16:creationId xmlns:a16="http://schemas.microsoft.com/office/drawing/2014/main" id="{677D8453-D040-61ED-ABD9-FD4DB8B9A60D}"/>
              </a:ext>
            </a:extLst>
          </p:cNvPr>
          <p:cNvCxnSpPr>
            <a:cxnSpLocks/>
            <a:stCxn id="1034" idx="2"/>
            <a:endCxn id="1086" idx="0"/>
          </p:cNvCxnSpPr>
          <p:nvPr/>
        </p:nvCxnSpPr>
        <p:spPr>
          <a:xfrm>
            <a:off x="2435826" y="4143213"/>
            <a:ext cx="11058" cy="348607"/>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117" name="מחבר חץ ישר 1116">
            <a:extLst>
              <a:ext uri="{FF2B5EF4-FFF2-40B4-BE49-F238E27FC236}">
                <a16:creationId xmlns:a16="http://schemas.microsoft.com/office/drawing/2014/main" id="{B45C76BE-C989-77B9-6BA3-42A61A364916}"/>
              </a:ext>
            </a:extLst>
          </p:cNvPr>
          <p:cNvCxnSpPr>
            <a:cxnSpLocks/>
            <a:stCxn id="1033" idx="2"/>
            <a:endCxn id="1085" idx="0"/>
          </p:cNvCxnSpPr>
          <p:nvPr/>
        </p:nvCxnSpPr>
        <p:spPr>
          <a:xfrm>
            <a:off x="1445027" y="4144780"/>
            <a:ext cx="21403" cy="350260"/>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119" name="מחבר חץ ישר 1118">
            <a:extLst>
              <a:ext uri="{FF2B5EF4-FFF2-40B4-BE49-F238E27FC236}">
                <a16:creationId xmlns:a16="http://schemas.microsoft.com/office/drawing/2014/main" id="{DE550AC1-54DE-F8BF-A23E-15475813B3B4}"/>
              </a:ext>
            </a:extLst>
          </p:cNvPr>
          <p:cNvCxnSpPr>
            <a:cxnSpLocks/>
            <a:stCxn id="1032" idx="2"/>
            <a:endCxn id="1084" idx="0"/>
          </p:cNvCxnSpPr>
          <p:nvPr/>
        </p:nvCxnSpPr>
        <p:spPr>
          <a:xfrm>
            <a:off x="455973" y="4130053"/>
            <a:ext cx="0" cy="386113"/>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218" name="מלבן 1217">
            <a:extLst>
              <a:ext uri="{FF2B5EF4-FFF2-40B4-BE49-F238E27FC236}">
                <a16:creationId xmlns:a16="http://schemas.microsoft.com/office/drawing/2014/main" id="{7E7BC316-D9B3-A265-0BE7-E1E3C1D9E677}"/>
              </a:ext>
            </a:extLst>
          </p:cNvPr>
          <p:cNvSpPr/>
          <p:nvPr/>
        </p:nvSpPr>
        <p:spPr>
          <a:xfrm>
            <a:off x="11322085" y="5502494"/>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19" name="מלבן 1218">
            <a:extLst>
              <a:ext uri="{FF2B5EF4-FFF2-40B4-BE49-F238E27FC236}">
                <a16:creationId xmlns:a16="http://schemas.microsoft.com/office/drawing/2014/main" id="{C693284D-43D2-3FA9-FE75-5AC3FD77E567}"/>
              </a:ext>
            </a:extLst>
          </p:cNvPr>
          <p:cNvSpPr/>
          <p:nvPr/>
        </p:nvSpPr>
        <p:spPr>
          <a:xfrm>
            <a:off x="10377030" y="5510423"/>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2 באגים</a:t>
            </a:r>
          </a:p>
        </p:txBody>
      </p:sp>
      <p:sp>
        <p:nvSpPr>
          <p:cNvPr id="1220" name="מלבן 1219">
            <a:extLst>
              <a:ext uri="{FF2B5EF4-FFF2-40B4-BE49-F238E27FC236}">
                <a16:creationId xmlns:a16="http://schemas.microsoft.com/office/drawing/2014/main" id="{B390861D-1FEE-F5E6-931C-D4FEDC6EE0B7}"/>
              </a:ext>
            </a:extLst>
          </p:cNvPr>
          <p:cNvSpPr/>
          <p:nvPr/>
        </p:nvSpPr>
        <p:spPr>
          <a:xfrm>
            <a:off x="9418425" y="5518266"/>
            <a:ext cx="911946" cy="693174"/>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21" name="מלבן 1220">
            <a:extLst>
              <a:ext uri="{FF2B5EF4-FFF2-40B4-BE49-F238E27FC236}">
                <a16:creationId xmlns:a16="http://schemas.microsoft.com/office/drawing/2014/main" id="{38B365A4-E14A-FA0D-79CB-ED8E748C9BDE}"/>
              </a:ext>
            </a:extLst>
          </p:cNvPr>
          <p:cNvSpPr/>
          <p:nvPr/>
        </p:nvSpPr>
        <p:spPr>
          <a:xfrm>
            <a:off x="8329256" y="5498494"/>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1 באגים</a:t>
            </a:r>
          </a:p>
        </p:txBody>
      </p:sp>
      <p:sp>
        <p:nvSpPr>
          <p:cNvPr id="1222" name="מלבן 1221">
            <a:extLst>
              <a:ext uri="{FF2B5EF4-FFF2-40B4-BE49-F238E27FC236}">
                <a16:creationId xmlns:a16="http://schemas.microsoft.com/office/drawing/2014/main" id="{43D89FEC-BA23-1EA2-007D-833D1759512C}"/>
              </a:ext>
            </a:extLst>
          </p:cNvPr>
          <p:cNvSpPr/>
          <p:nvPr/>
        </p:nvSpPr>
        <p:spPr>
          <a:xfrm>
            <a:off x="7318032" y="5499596"/>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3 באגים</a:t>
            </a:r>
          </a:p>
        </p:txBody>
      </p:sp>
      <p:sp>
        <p:nvSpPr>
          <p:cNvPr id="1223" name="מלבן 1222">
            <a:extLst>
              <a:ext uri="{FF2B5EF4-FFF2-40B4-BE49-F238E27FC236}">
                <a16:creationId xmlns:a16="http://schemas.microsoft.com/office/drawing/2014/main" id="{8398F724-12BA-7271-C434-097A3EAE2E8C}"/>
              </a:ext>
            </a:extLst>
          </p:cNvPr>
          <p:cNvSpPr/>
          <p:nvPr/>
        </p:nvSpPr>
        <p:spPr>
          <a:xfrm>
            <a:off x="6301384" y="5490027"/>
            <a:ext cx="911946" cy="693174"/>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3 באגים</a:t>
            </a:r>
          </a:p>
        </p:txBody>
      </p:sp>
      <p:sp>
        <p:nvSpPr>
          <p:cNvPr id="1224" name="מלבן 1223">
            <a:extLst>
              <a:ext uri="{FF2B5EF4-FFF2-40B4-BE49-F238E27FC236}">
                <a16:creationId xmlns:a16="http://schemas.microsoft.com/office/drawing/2014/main" id="{B34D2668-EF98-0822-A424-9AED3A55A390}"/>
              </a:ext>
            </a:extLst>
          </p:cNvPr>
          <p:cNvSpPr/>
          <p:nvPr/>
        </p:nvSpPr>
        <p:spPr>
          <a:xfrm>
            <a:off x="5214931" y="5518266"/>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25" name="מלבן 1224">
            <a:extLst>
              <a:ext uri="{FF2B5EF4-FFF2-40B4-BE49-F238E27FC236}">
                <a16:creationId xmlns:a16="http://schemas.microsoft.com/office/drawing/2014/main" id="{C9884000-102B-597F-5EBF-3AA9FBD85199}"/>
              </a:ext>
            </a:extLst>
          </p:cNvPr>
          <p:cNvSpPr/>
          <p:nvPr/>
        </p:nvSpPr>
        <p:spPr>
          <a:xfrm>
            <a:off x="4205762" y="5510423"/>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26" name="מלבן 1225">
            <a:extLst>
              <a:ext uri="{FF2B5EF4-FFF2-40B4-BE49-F238E27FC236}">
                <a16:creationId xmlns:a16="http://schemas.microsoft.com/office/drawing/2014/main" id="{51450A92-4B31-86D7-51C8-C987BAFECCDA}"/>
              </a:ext>
            </a:extLst>
          </p:cNvPr>
          <p:cNvSpPr/>
          <p:nvPr/>
        </p:nvSpPr>
        <p:spPr>
          <a:xfrm>
            <a:off x="3212401" y="5510423"/>
            <a:ext cx="911946" cy="693174"/>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27" name="מלבן 1226">
            <a:extLst>
              <a:ext uri="{FF2B5EF4-FFF2-40B4-BE49-F238E27FC236}">
                <a16:creationId xmlns:a16="http://schemas.microsoft.com/office/drawing/2014/main" id="{9F5E14AE-51A5-CE3C-724C-5540AA29B547}"/>
              </a:ext>
            </a:extLst>
          </p:cNvPr>
          <p:cNvSpPr/>
          <p:nvPr/>
        </p:nvSpPr>
        <p:spPr>
          <a:xfrm>
            <a:off x="31919" y="5518266"/>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2 באגים</a:t>
            </a:r>
          </a:p>
        </p:txBody>
      </p:sp>
      <p:sp>
        <p:nvSpPr>
          <p:cNvPr id="1228" name="מלבן 1227">
            <a:extLst>
              <a:ext uri="{FF2B5EF4-FFF2-40B4-BE49-F238E27FC236}">
                <a16:creationId xmlns:a16="http://schemas.microsoft.com/office/drawing/2014/main" id="{B0350FD1-25FA-3048-E19E-90F8F414B06A}"/>
              </a:ext>
            </a:extLst>
          </p:cNvPr>
          <p:cNvSpPr/>
          <p:nvPr/>
        </p:nvSpPr>
        <p:spPr>
          <a:xfrm>
            <a:off x="1042376" y="5497140"/>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0 באגים</a:t>
            </a:r>
          </a:p>
        </p:txBody>
      </p:sp>
      <p:sp>
        <p:nvSpPr>
          <p:cNvPr id="1229" name="מלבן 1228">
            <a:extLst>
              <a:ext uri="{FF2B5EF4-FFF2-40B4-BE49-F238E27FC236}">
                <a16:creationId xmlns:a16="http://schemas.microsoft.com/office/drawing/2014/main" id="{394D39EC-4328-031A-B413-A6EAA147D68C}"/>
              </a:ext>
            </a:extLst>
          </p:cNvPr>
          <p:cNvSpPr/>
          <p:nvPr/>
        </p:nvSpPr>
        <p:spPr>
          <a:xfrm>
            <a:off x="2022830" y="5493920"/>
            <a:ext cx="911946" cy="693174"/>
          </a:xfrm>
          <a:prstGeom prst="rect">
            <a:avLst/>
          </a:prstGeom>
          <a:ln>
            <a:solidFill>
              <a:srgbClr val="FFC000"/>
            </a:solidFill>
          </a:ln>
        </p:spPr>
        <p:style>
          <a:lnRef idx="2">
            <a:schemeClr val="dk1"/>
          </a:lnRef>
          <a:fillRef idx="1">
            <a:schemeClr val="lt1"/>
          </a:fillRef>
          <a:effectRef idx="0">
            <a:schemeClr val="dk1"/>
          </a:effectRef>
          <a:fontRef idx="minor">
            <a:schemeClr val="dk1"/>
          </a:fontRef>
        </p:style>
        <p:txBody>
          <a:bodyPr rtlCol="1" anchor="ctr"/>
          <a:lstStyle/>
          <a:p>
            <a:pPr algn="ctr"/>
            <a:r>
              <a:rPr lang="he-IL" b="1" dirty="0"/>
              <a:t>6 באגים</a:t>
            </a:r>
          </a:p>
        </p:txBody>
      </p:sp>
      <p:cxnSp>
        <p:nvCxnSpPr>
          <p:cNvPr id="1230" name="מחבר חץ ישר 1229">
            <a:extLst>
              <a:ext uri="{FF2B5EF4-FFF2-40B4-BE49-F238E27FC236}">
                <a16:creationId xmlns:a16="http://schemas.microsoft.com/office/drawing/2014/main" id="{4044A961-5C7F-BED8-97B0-3BBAB07527E8}"/>
              </a:ext>
            </a:extLst>
          </p:cNvPr>
          <p:cNvCxnSpPr>
            <a:cxnSpLocks/>
            <a:stCxn id="1075" idx="2"/>
            <a:endCxn id="1218" idx="0"/>
          </p:cNvCxnSpPr>
          <p:nvPr/>
        </p:nvCxnSpPr>
        <p:spPr>
          <a:xfrm>
            <a:off x="11746139" y="5193568"/>
            <a:ext cx="31919" cy="308926"/>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33" name="מחבר חץ ישר 1232">
            <a:extLst>
              <a:ext uri="{FF2B5EF4-FFF2-40B4-BE49-F238E27FC236}">
                <a16:creationId xmlns:a16="http://schemas.microsoft.com/office/drawing/2014/main" id="{AB8302F9-0EC1-2F2C-CA3C-491B24D113B4}"/>
              </a:ext>
            </a:extLst>
          </p:cNvPr>
          <p:cNvCxnSpPr>
            <a:cxnSpLocks/>
            <a:stCxn id="1076" idx="2"/>
            <a:endCxn id="1219" idx="0"/>
          </p:cNvCxnSpPr>
          <p:nvPr/>
        </p:nvCxnSpPr>
        <p:spPr>
          <a:xfrm>
            <a:off x="10801084" y="5201497"/>
            <a:ext cx="31919" cy="308926"/>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36" name="מחבר חץ ישר 1235">
            <a:extLst>
              <a:ext uri="{FF2B5EF4-FFF2-40B4-BE49-F238E27FC236}">
                <a16:creationId xmlns:a16="http://schemas.microsoft.com/office/drawing/2014/main" id="{216C6446-08C6-F44D-117D-2213C9AD863B}"/>
              </a:ext>
            </a:extLst>
          </p:cNvPr>
          <p:cNvCxnSpPr>
            <a:cxnSpLocks/>
            <a:stCxn id="1077" idx="2"/>
            <a:endCxn id="1220" idx="0"/>
          </p:cNvCxnSpPr>
          <p:nvPr/>
        </p:nvCxnSpPr>
        <p:spPr>
          <a:xfrm>
            <a:off x="9842479" y="5209340"/>
            <a:ext cx="31919" cy="308926"/>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cxnSp>
        <p:nvCxnSpPr>
          <p:cNvPr id="1239" name="מחבר חץ ישר 1238">
            <a:extLst>
              <a:ext uri="{FF2B5EF4-FFF2-40B4-BE49-F238E27FC236}">
                <a16:creationId xmlns:a16="http://schemas.microsoft.com/office/drawing/2014/main" id="{203F8FC4-BF47-A6BE-97DF-FD6B80CFC9C6}"/>
              </a:ext>
            </a:extLst>
          </p:cNvPr>
          <p:cNvCxnSpPr>
            <a:cxnSpLocks/>
            <a:stCxn id="1078" idx="2"/>
            <a:endCxn id="1221" idx="0"/>
          </p:cNvCxnSpPr>
          <p:nvPr/>
        </p:nvCxnSpPr>
        <p:spPr>
          <a:xfrm>
            <a:off x="8753310" y="5189568"/>
            <a:ext cx="31919" cy="3089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42" name="מחבר חץ ישר 1241">
            <a:extLst>
              <a:ext uri="{FF2B5EF4-FFF2-40B4-BE49-F238E27FC236}">
                <a16:creationId xmlns:a16="http://schemas.microsoft.com/office/drawing/2014/main" id="{102E0C77-2CAE-A7CC-55F0-DEA2E79DCD90}"/>
              </a:ext>
            </a:extLst>
          </p:cNvPr>
          <p:cNvCxnSpPr>
            <a:cxnSpLocks/>
            <a:stCxn id="1079" idx="2"/>
            <a:endCxn id="1222" idx="0"/>
          </p:cNvCxnSpPr>
          <p:nvPr/>
        </p:nvCxnSpPr>
        <p:spPr>
          <a:xfrm>
            <a:off x="7742086" y="5190670"/>
            <a:ext cx="31919" cy="3089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46" name="מחבר חץ ישר 1245">
            <a:extLst>
              <a:ext uri="{FF2B5EF4-FFF2-40B4-BE49-F238E27FC236}">
                <a16:creationId xmlns:a16="http://schemas.microsoft.com/office/drawing/2014/main" id="{C7E2A8B6-7B2A-214D-1C69-670A768D693F}"/>
              </a:ext>
            </a:extLst>
          </p:cNvPr>
          <p:cNvCxnSpPr>
            <a:cxnSpLocks/>
            <a:stCxn id="1080" idx="2"/>
            <a:endCxn id="1223" idx="0"/>
          </p:cNvCxnSpPr>
          <p:nvPr/>
        </p:nvCxnSpPr>
        <p:spPr>
          <a:xfrm flipH="1">
            <a:off x="6757357" y="5201497"/>
            <a:ext cx="12508" cy="2885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49" name="מחבר חץ ישר 1248">
            <a:extLst>
              <a:ext uri="{FF2B5EF4-FFF2-40B4-BE49-F238E27FC236}">
                <a16:creationId xmlns:a16="http://schemas.microsoft.com/office/drawing/2014/main" id="{D16591AE-2946-6A5B-A788-890C021F82F1}"/>
              </a:ext>
            </a:extLst>
          </p:cNvPr>
          <p:cNvCxnSpPr>
            <a:cxnSpLocks/>
            <a:stCxn id="1081" idx="2"/>
            <a:endCxn id="1224" idx="0"/>
          </p:cNvCxnSpPr>
          <p:nvPr/>
        </p:nvCxnSpPr>
        <p:spPr>
          <a:xfrm>
            <a:off x="5638985" y="5209340"/>
            <a:ext cx="31919" cy="308926"/>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52" name="מחבר חץ ישר 1251">
            <a:extLst>
              <a:ext uri="{FF2B5EF4-FFF2-40B4-BE49-F238E27FC236}">
                <a16:creationId xmlns:a16="http://schemas.microsoft.com/office/drawing/2014/main" id="{48015790-8420-A17A-DF22-5F71CEE708F3}"/>
              </a:ext>
            </a:extLst>
          </p:cNvPr>
          <p:cNvCxnSpPr>
            <a:cxnSpLocks/>
            <a:stCxn id="1082" idx="2"/>
            <a:endCxn id="1225" idx="0"/>
          </p:cNvCxnSpPr>
          <p:nvPr/>
        </p:nvCxnSpPr>
        <p:spPr>
          <a:xfrm>
            <a:off x="4629816" y="5201497"/>
            <a:ext cx="31919" cy="308926"/>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55" name="מחבר חץ ישר 1254">
            <a:extLst>
              <a:ext uri="{FF2B5EF4-FFF2-40B4-BE49-F238E27FC236}">
                <a16:creationId xmlns:a16="http://schemas.microsoft.com/office/drawing/2014/main" id="{805DFEFE-473D-E024-C12A-6A8E7998A7F0}"/>
              </a:ext>
            </a:extLst>
          </p:cNvPr>
          <p:cNvCxnSpPr>
            <a:cxnSpLocks/>
            <a:stCxn id="1083" idx="2"/>
            <a:endCxn id="1226" idx="0"/>
          </p:cNvCxnSpPr>
          <p:nvPr/>
        </p:nvCxnSpPr>
        <p:spPr>
          <a:xfrm>
            <a:off x="3636455" y="5201497"/>
            <a:ext cx="31919" cy="308926"/>
          </a:xfrm>
          <a:prstGeom prst="straightConnector1">
            <a:avLst/>
          </a:prstGeom>
          <a:ln>
            <a:solidFill>
              <a:srgbClr val="7030A0"/>
            </a:solidFill>
            <a:tailEnd type="triangle"/>
          </a:ln>
        </p:spPr>
        <p:style>
          <a:lnRef idx="3">
            <a:schemeClr val="accent1"/>
          </a:lnRef>
          <a:fillRef idx="0">
            <a:schemeClr val="accent1"/>
          </a:fillRef>
          <a:effectRef idx="2">
            <a:schemeClr val="accent1"/>
          </a:effectRef>
          <a:fontRef idx="minor">
            <a:schemeClr val="tx1"/>
          </a:fontRef>
        </p:style>
      </p:cxnSp>
      <p:cxnSp>
        <p:nvCxnSpPr>
          <p:cNvPr id="1258" name="מחבר חץ ישר 1257">
            <a:extLst>
              <a:ext uri="{FF2B5EF4-FFF2-40B4-BE49-F238E27FC236}">
                <a16:creationId xmlns:a16="http://schemas.microsoft.com/office/drawing/2014/main" id="{3BFD85CF-4115-11C2-66E6-B408DECA2BAC}"/>
              </a:ext>
            </a:extLst>
          </p:cNvPr>
          <p:cNvCxnSpPr>
            <a:cxnSpLocks/>
            <a:stCxn id="1086" idx="2"/>
            <a:endCxn id="1229" idx="0"/>
          </p:cNvCxnSpPr>
          <p:nvPr/>
        </p:nvCxnSpPr>
        <p:spPr>
          <a:xfrm>
            <a:off x="2446884" y="5184994"/>
            <a:ext cx="31919" cy="308926"/>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261" name="מחבר חץ ישר 1260">
            <a:extLst>
              <a:ext uri="{FF2B5EF4-FFF2-40B4-BE49-F238E27FC236}">
                <a16:creationId xmlns:a16="http://schemas.microsoft.com/office/drawing/2014/main" id="{E49E27B7-82E0-6B36-7EB3-B05E527C2886}"/>
              </a:ext>
            </a:extLst>
          </p:cNvPr>
          <p:cNvCxnSpPr>
            <a:cxnSpLocks/>
            <a:stCxn id="1085" idx="2"/>
            <a:endCxn id="1228" idx="0"/>
          </p:cNvCxnSpPr>
          <p:nvPr/>
        </p:nvCxnSpPr>
        <p:spPr>
          <a:xfrm>
            <a:off x="1466430" y="5188214"/>
            <a:ext cx="31919" cy="308926"/>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cxnSp>
        <p:nvCxnSpPr>
          <p:cNvPr id="1264" name="מחבר חץ ישר 1263">
            <a:extLst>
              <a:ext uri="{FF2B5EF4-FFF2-40B4-BE49-F238E27FC236}">
                <a16:creationId xmlns:a16="http://schemas.microsoft.com/office/drawing/2014/main" id="{A5D4F768-16CA-86DC-E76F-74D6912DE920}"/>
              </a:ext>
            </a:extLst>
          </p:cNvPr>
          <p:cNvCxnSpPr>
            <a:cxnSpLocks/>
            <a:stCxn id="1084" idx="2"/>
            <a:endCxn id="1227" idx="0"/>
          </p:cNvCxnSpPr>
          <p:nvPr/>
        </p:nvCxnSpPr>
        <p:spPr>
          <a:xfrm>
            <a:off x="455973" y="5209340"/>
            <a:ext cx="31919" cy="308926"/>
          </a:xfrm>
          <a:prstGeom prst="straightConnector1">
            <a:avLst/>
          </a:prstGeom>
          <a:ln>
            <a:solidFill>
              <a:srgbClr val="FFC000"/>
            </a:solidFill>
            <a:tailEnd type="triangle"/>
          </a:ln>
        </p:spPr>
        <p:style>
          <a:lnRef idx="3">
            <a:schemeClr val="accent1"/>
          </a:lnRef>
          <a:fillRef idx="0">
            <a:schemeClr val="accent1"/>
          </a:fillRef>
          <a:effectRef idx="2">
            <a:schemeClr val="accent1"/>
          </a:effectRef>
          <a:fontRef idx="minor">
            <a:schemeClr val="tx1"/>
          </a:fontRef>
        </p:style>
      </p:cxnSp>
      <p:sp>
        <p:nvSpPr>
          <p:cNvPr id="1289" name="מלבן 1288">
            <a:extLst>
              <a:ext uri="{FF2B5EF4-FFF2-40B4-BE49-F238E27FC236}">
                <a16:creationId xmlns:a16="http://schemas.microsoft.com/office/drawing/2014/main" id="{94921757-44C5-08FE-13B5-4F2091D26322}"/>
              </a:ext>
            </a:extLst>
          </p:cNvPr>
          <p:cNvSpPr/>
          <p:nvPr/>
        </p:nvSpPr>
        <p:spPr>
          <a:xfrm>
            <a:off x="11734208" y="1293320"/>
            <a:ext cx="569387" cy="923330"/>
          </a:xfrm>
          <a:prstGeom prst="rect">
            <a:avLst/>
          </a:prstGeom>
          <a:noFill/>
        </p:spPr>
        <p:txBody>
          <a:bodyPr wrap="none" lIns="91440" tIns="45720" rIns="91440" bIns="45720">
            <a:spAutoFit/>
          </a:bodyPr>
          <a:lstStyle/>
          <a:p>
            <a:pPr algn="ctr"/>
            <a:r>
              <a:rPr lang="he-IL"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290" name="מלבן 1289">
            <a:extLst>
              <a:ext uri="{FF2B5EF4-FFF2-40B4-BE49-F238E27FC236}">
                <a16:creationId xmlns:a16="http://schemas.microsoft.com/office/drawing/2014/main" id="{2E19246F-2A59-9F27-BF51-83D918FA4F6F}"/>
              </a:ext>
            </a:extLst>
          </p:cNvPr>
          <p:cNvSpPr/>
          <p:nvPr/>
        </p:nvSpPr>
        <p:spPr>
          <a:xfrm>
            <a:off x="8640668" y="1268893"/>
            <a:ext cx="569387" cy="923330"/>
          </a:xfrm>
          <a:prstGeom prst="rect">
            <a:avLst/>
          </a:prstGeom>
          <a:noFill/>
        </p:spPr>
        <p:txBody>
          <a:bodyPr wrap="none" lIns="91440" tIns="45720" rIns="91440" bIns="45720">
            <a:spAutoFit/>
          </a:bodyPr>
          <a:lstStyle/>
          <a:p>
            <a:pPr algn="ctr"/>
            <a:r>
              <a:rPr lang="he-IL"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sp>
        <p:nvSpPr>
          <p:cNvPr id="1291" name="מלבן 1290">
            <a:extLst>
              <a:ext uri="{FF2B5EF4-FFF2-40B4-BE49-F238E27FC236}">
                <a16:creationId xmlns:a16="http://schemas.microsoft.com/office/drawing/2014/main" id="{59F12F59-F217-45A9-1A18-AEBD0F0CAAC9}"/>
              </a:ext>
            </a:extLst>
          </p:cNvPr>
          <p:cNvSpPr/>
          <p:nvPr/>
        </p:nvSpPr>
        <p:spPr>
          <a:xfrm>
            <a:off x="5573009" y="1242048"/>
            <a:ext cx="569387" cy="923330"/>
          </a:xfrm>
          <a:prstGeom prst="rect">
            <a:avLst/>
          </a:prstGeom>
          <a:noFill/>
        </p:spPr>
        <p:txBody>
          <a:bodyPr wrap="none" lIns="91440" tIns="45720" rIns="91440" bIns="45720">
            <a:spAutoFit/>
          </a:bodyPr>
          <a:lstStyle/>
          <a:p>
            <a:pPr algn="ctr"/>
            <a:r>
              <a:rPr lang="he-IL"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p>
        </p:txBody>
      </p:sp>
      <p:sp>
        <p:nvSpPr>
          <p:cNvPr id="1292" name="מלבן 1291">
            <a:extLst>
              <a:ext uri="{FF2B5EF4-FFF2-40B4-BE49-F238E27FC236}">
                <a16:creationId xmlns:a16="http://schemas.microsoft.com/office/drawing/2014/main" id="{E4C0E6DA-E329-09D9-1283-32D72233A8CE}"/>
              </a:ext>
            </a:extLst>
          </p:cNvPr>
          <p:cNvSpPr/>
          <p:nvPr/>
        </p:nvSpPr>
        <p:spPr>
          <a:xfrm>
            <a:off x="2368948" y="1202055"/>
            <a:ext cx="569387" cy="923330"/>
          </a:xfrm>
          <a:prstGeom prst="rect">
            <a:avLst/>
          </a:prstGeom>
          <a:noFill/>
        </p:spPr>
        <p:txBody>
          <a:bodyPr wrap="none" lIns="91440" tIns="45720" rIns="91440" bIns="45720">
            <a:spAutoFit/>
          </a:bodyPr>
          <a:lstStyle/>
          <a:p>
            <a:pPr algn="ctr"/>
            <a:r>
              <a:rPr lang="he-IL"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p>
        </p:txBody>
      </p:sp>
    </p:spTree>
    <p:extLst>
      <p:ext uri="{BB962C8B-B14F-4D97-AF65-F5344CB8AC3E}">
        <p14:creationId xmlns:p14="http://schemas.microsoft.com/office/powerpoint/2010/main" val="2039200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אליפסה 4">
            <a:extLst>
              <a:ext uri="{FF2B5EF4-FFF2-40B4-BE49-F238E27FC236}">
                <a16:creationId xmlns:a16="http://schemas.microsoft.com/office/drawing/2014/main" id="{5799199E-7910-E72B-73FC-D8C9CF020BBD}"/>
              </a:ext>
            </a:extLst>
          </p:cNvPr>
          <p:cNvSpPr/>
          <p:nvPr/>
        </p:nvSpPr>
        <p:spPr>
          <a:xfrm>
            <a:off x="3057832" y="4768645"/>
            <a:ext cx="334297" cy="206478"/>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90641" y="122019"/>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-1</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8</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pic>
        <p:nvPicPr>
          <p:cNvPr id="4" name="תמונה 3">
            <a:extLst>
              <a:ext uri="{FF2B5EF4-FFF2-40B4-BE49-F238E27FC236}">
                <a16:creationId xmlns:a16="http://schemas.microsoft.com/office/drawing/2014/main" id="{1CDA8FA3-0BDE-F450-DDC5-E65473BC0B67}"/>
              </a:ext>
            </a:extLst>
          </p:cNvPr>
          <p:cNvPicPr>
            <a:picLocks noChangeAspect="1"/>
          </p:cNvPicPr>
          <p:nvPr/>
        </p:nvPicPr>
        <p:blipFill rotWithShape="1">
          <a:blip r:embed="rId4"/>
          <a:srcRect l="8912" t="861"/>
          <a:stretch/>
        </p:blipFill>
        <p:spPr>
          <a:xfrm>
            <a:off x="2517058" y="1546392"/>
            <a:ext cx="8161050" cy="4561856"/>
          </a:xfrm>
          <a:prstGeom prst="rect">
            <a:avLst/>
          </a:prstGeom>
          <a:ln>
            <a:noFill/>
          </a:ln>
          <a:effectLst>
            <a:outerShdw blurRad="292100" dist="139700" dir="2700000" algn="tl" rotWithShape="0">
              <a:srgbClr val="333333">
                <a:alpha val="65000"/>
              </a:srgbClr>
            </a:outerShdw>
          </a:effectLst>
        </p:spPr>
      </p:pic>
      <p:sp>
        <p:nvSpPr>
          <p:cNvPr id="22" name="אליפסה 21">
            <a:extLst>
              <a:ext uri="{FF2B5EF4-FFF2-40B4-BE49-F238E27FC236}">
                <a16:creationId xmlns:a16="http://schemas.microsoft.com/office/drawing/2014/main" id="{813B8DF8-80AC-4B39-B0D2-4E4A087017A0}"/>
              </a:ext>
            </a:extLst>
          </p:cNvPr>
          <p:cNvSpPr/>
          <p:nvPr/>
        </p:nvSpPr>
        <p:spPr>
          <a:xfrm>
            <a:off x="3023417" y="4752516"/>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5" name="אליפסה 14">
            <a:extLst>
              <a:ext uri="{FF2B5EF4-FFF2-40B4-BE49-F238E27FC236}">
                <a16:creationId xmlns:a16="http://schemas.microsoft.com/office/drawing/2014/main" id="{7DE096E0-20AD-7470-68BD-E1B2906AD3BA}"/>
              </a:ext>
            </a:extLst>
          </p:cNvPr>
          <p:cNvSpPr/>
          <p:nvPr/>
        </p:nvSpPr>
        <p:spPr>
          <a:xfrm>
            <a:off x="3023417" y="4970512"/>
            <a:ext cx="403125" cy="21799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3" name="תמונה 2">
            <a:extLst>
              <a:ext uri="{FF2B5EF4-FFF2-40B4-BE49-F238E27FC236}">
                <a16:creationId xmlns:a16="http://schemas.microsoft.com/office/drawing/2014/main" id="{35F0DD1B-2D06-5BC2-353A-E6552FCC84CD}"/>
              </a:ext>
            </a:extLst>
          </p:cNvPr>
          <p:cNvPicPr>
            <a:picLocks noChangeAspect="1"/>
          </p:cNvPicPr>
          <p:nvPr/>
        </p:nvPicPr>
        <p:blipFill>
          <a:blip r:embed="rId5"/>
          <a:stretch>
            <a:fillRect/>
          </a:stretch>
        </p:blipFill>
        <p:spPr>
          <a:xfrm>
            <a:off x="137651" y="2726511"/>
            <a:ext cx="2360093" cy="1991342"/>
          </a:xfrm>
          <a:prstGeom prst="rect">
            <a:avLst/>
          </a:prstGeom>
          <a:ln>
            <a:noFill/>
          </a:ln>
          <a:effectLst>
            <a:softEdge rad="112500"/>
          </a:effectLst>
        </p:spPr>
      </p:pic>
      <p:pic>
        <p:nvPicPr>
          <p:cNvPr id="19" name="תמונה 18">
            <a:extLst>
              <a:ext uri="{FF2B5EF4-FFF2-40B4-BE49-F238E27FC236}">
                <a16:creationId xmlns:a16="http://schemas.microsoft.com/office/drawing/2014/main" id="{23776023-4DFA-6088-18B9-8FC89C5F8FA0}"/>
              </a:ext>
            </a:extLst>
          </p:cNvPr>
          <p:cNvPicPr>
            <a:picLocks noChangeAspect="1"/>
          </p:cNvPicPr>
          <p:nvPr/>
        </p:nvPicPr>
        <p:blipFill>
          <a:blip r:embed="rId6"/>
          <a:stretch>
            <a:fillRect/>
          </a:stretch>
        </p:blipFill>
        <p:spPr>
          <a:xfrm>
            <a:off x="8986683" y="1420988"/>
            <a:ext cx="1800621" cy="1043403"/>
          </a:xfrm>
          <a:prstGeom prst="rect">
            <a:avLst/>
          </a:prstGeom>
        </p:spPr>
      </p:pic>
      <p:pic>
        <p:nvPicPr>
          <p:cNvPr id="20" name="תמונה 19" descr="תמונה שמכילה סמל, גופן, כחול חשמלי, לוגו&#10;&#10;התיאור נוצר באופן אוטומטי">
            <a:extLst>
              <a:ext uri="{FF2B5EF4-FFF2-40B4-BE49-F238E27FC236}">
                <a16:creationId xmlns:a16="http://schemas.microsoft.com/office/drawing/2014/main" id="{8DF9528E-6977-05AC-EDD8-C9123A1F4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59845" y="2726511"/>
            <a:ext cx="1632155" cy="1632155"/>
          </a:xfrm>
          <a:prstGeom prst="rect">
            <a:avLst/>
          </a:prstGeom>
        </p:spPr>
      </p:pic>
    </p:spTree>
    <p:extLst>
      <p:ext uri="{BB962C8B-B14F-4D97-AF65-F5344CB8AC3E}">
        <p14:creationId xmlns:p14="http://schemas.microsoft.com/office/powerpoint/2010/main" val="2402650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בית הספר להייטק וסייבר באוניברסיטת בר-אילן">
            <a:extLst>
              <a:ext uri="{FF2B5EF4-FFF2-40B4-BE49-F238E27FC236}">
                <a16:creationId xmlns:a16="http://schemas.microsoft.com/office/drawing/2014/main" id="{821EF46A-9F97-2435-F7D1-B4CAAAF19A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67" t="12222" r="15140" b="17037"/>
          <a:stretch/>
        </p:blipFill>
        <p:spPr bwMode="auto">
          <a:xfrm>
            <a:off x="10502125" y="78659"/>
            <a:ext cx="1552224" cy="12918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per-Pharm סופר-פארם">
            <a:extLst>
              <a:ext uri="{FF2B5EF4-FFF2-40B4-BE49-F238E27FC236}">
                <a16:creationId xmlns:a16="http://schemas.microsoft.com/office/drawing/2014/main" id="{7397123D-859C-2923-0C4F-0B16A5ABD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33" t="17083" r="22466" b="15936"/>
          <a:stretch/>
        </p:blipFill>
        <p:spPr bwMode="auto">
          <a:xfrm>
            <a:off x="137651" y="170576"/>
            <a:ext cx="1307690" cy="1199912"/>
          </a:xfrm>
          <a:prstGeom prst="rect">
            <a:avLst/>
          </a:prstGeom>
          <a:noFill/>
          <a:extLst>
            <a:ext uri="{909E8E84-426E-40DD-AFC4-6F175D3DCCD1}">
              <a14:hiddenFill xmlns:a14="http://schemas.microsoft.com/office/drawing/2010/main">
                <a:solidFill>
                  <a:srgbClr val="FFFFFF"/>
                </a:solidFill>
              </a14:hiddenFill>
            </a:ext>
          </a:extLst>
        </p:spPr>
      </p:pic>
      <p:sp>
        <p:nvSpPr>
          <p:cNvPr id="6" name="מלבן 5">
            <a:extLst>
              <a:ext uri="{FF2B5EF4-FFF2-40B4-BE49-F238E27FC236}">
                <a16:creationId xmlns:a16="http://schemas.microsoft.com/office/drawing/2014/main" id="{2564A58D-E235-E461-66D5-77D67C122202}"/>
              </a:ext>
            </a:extLst>
          </p:cNvPr>
          <p:cNvSpPr/>
          <p:nvPr/>
        </p:nvSpPr>
        <p:spPr>
          <a:xfrm>
            <a:off x="0" y="6233652"/>
            <a:ext cx="12192000" cy="624348"/>
          </a:xfrm>
          <a:prstGeom prst="rect">
            <a:avLst/>
          </a:prstGeom>
          <a:solidFill>
            <a:srgbClr val="FF0000"/>
          </a:solidFill>
          <a:ln>
            <a:solidFill>
              <a:srgbClr val="FF0000"/>
            </a:solidFill>
          </a:ln>
        </p:spPr>
        <p:style>
          <a:lnRef idx="3">
            <a:schemeClr val="lt1"/>
          </a:lnRef>
          <a:fillRef idx="1">
            <a:schemeClr val="accent2"/>
          </a:fillRef>
          <a:effectRef idx="1">
            <a:schemeClr val="accent2"/>
          </a:effectRef>
          <a:fontRef idx="minor">
            <a:schemeClr val="lt1"/>
          </a:fontRef>
        </p:style>
        <p:txBody>
          <a:bodyPr rtlCol="1" anchor="ctr"/>
          <a:lstStyle/>
          <a:p>
            <a:pPr algn="ctr"/>
            <a:endParaRPr lang="he-IL" dirty="0"/>
          </a:p>
        </p:txBody>
      </p:sp>
      <p:sp>
        <p:nvSpPr>
          <p:cNvPr id="7" name="מלבן 6">
            <a:extLst>
              <a:ext uri="{FF2B5EF4-FFF2-40B4-BE49-F238E27FC236}">
                <a16:creationId xmlns:a16="http://schemas.microsoft.com/office/drawing/2014/main" id="{A9EE3FF0-11DF-25C8-042F-DEC685C1F910}"/>
              </a:ext>
            </a:extLst>
          </p:cNvPr>
          <p:cNvSpPr/>
          <p:nvPr/>
        </p:nvSpPr>
        <p:spPr>
          <a:xfrm>
            <a:off x="2261144" y="70063"/>
            <a:ext cx="7105656" cy="1323439"/>
          </a:xfrm>
          <a:prstGeom prst="rect">
            <a:avLst/>
          </a:prstGeom>
          <a:noFill/>
          <a:ln>
            <a:noFill/>
          </a:ln>
        </p:spPr>
        <p:txBody>
          <a:bodyPr wrap="square" lIns="91440" tIns="45720" rIns="91440" bIns="45720">
            <a:spAutoFit/>
          </a:bodyPr>
          <a:lstStyle/>
          <a:p>
            <a:pPr algn="ctr"/>
            <a:r>
              <a:rPr lang="he-IL" sz="8000" b="1" dirty="0">
                <a:ln w="12700" cmpd="sng">
                  <a:solidFill>
                    <a:srgbClr val="002060"/>
                  </a:solidFill>
                  <a:prstDash val="solid"/>
                </a:ln>
                <a:solidFill>
                  <a:srgbClr val="FF0000"/>
                </a:solidFill>
              </a:rPr>
              <a:t>אפיק -1</a:t>
            </a:r>
          </a:p>
        </p:txBody>
      </p:sp>
      <p:sp>
        <p:nvSpPr>
          <p:cNvPr id="10" name="משולש ישר-זווית 9">
            <a:extLst>
              <a:ext uri="{FF2B5EF4-FFF2-40B4-BE49-F238E27FC236}">
                <a16:creationId xmlns:a16="http://schemas.microsoft.com/office/drawing/2014/main" id="{6876FA29-BEB9-F79E-3732-00A12ECC09BA}"/>
              </a:ext>
            </a:extLst>
          </p:cNvPr>
          <p:cNvSpPr/>
          <p:nvPr/>
        </p:nvSpPr>
        <p:spPr>
          <a:xfrm>
            <a:off x="16596" y="6306515"/>
            <a:ext cx="762000" cy="538480"/>
          </a:xfrm>
          <a:prstGeom prst="rtTriangle">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FF0000"/>
                </a:solidFill>
              </a:rPr>
              <a:t>9</a:t>
            </a:r>
          </a:p>
        </p:txBody>
      </p:sp>
      <p:sp>
        <p:nvSpPr>
          <p:cNvPr id="11" name="מציין מיקום של תאריך 1">
            <a:extLst>
              <a:ext uri="{FF2B5EF4-FFF2-40B4-BE49-F238E27FC236}">
                <a16:creationId xmlns:a16="http://schemas.microsoft.com/office/drawing/2014/main" id="{7F9C2848-1AFF-978C-6B1C-B7005CFA19D5}"/>
              </a:ext>
            </a:extLst>
          </p:cNvPr>
          <p:cNvSpPr txBox="1">
            <a:spLocks/>
          </p:cNvSpPr>
          <p:nvPr/>
        </p:nvSpPr>
        <p:spPr>
          <a:xfrm>
            <a:off x="5565058" y="6357315"/>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he-IL" b="1" dirty="0">
                <a:latin typeface="Calibri" panose="020F0502020204030204"/>
              </a:rPr>
              <a:t>15.07.2024</a:t>
            </a:r>
          </a:p>
        </p:txBody>
      </p:sp>
      <p:sp>
        <p:nvSpPr>
          <p:cNvPr id="12" name="מציין מיקום של תאריך 1">
            <a:extLst>
              <a:ext uri="{FF2B5EF4-FFF2-40B4-BE49-F238E27FC236}">
                <a16:creationId xmlns:a16="http://schemas.microsoft.com/office/drawing/2014/main" id="{FDEDF218-DAD9-B3E2-A149-981405BB1DE2}"/>
              </a:ext>
            </a:extLst>
          </p:cNvPr>
          <p:cNvSpPr txBox="1">
            <a:spLocks/>
          </p:cNvSpPr>
          <p:nvPr/>
        </p:nvSpPr>
        <p:spPr>
          <a:xfrm>
            <a:off x="8760542" y="6321418"/>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err="1">
                <a:latin typeface="Calibri" panose="020F0502020204030204"/>
              </a:rPr>
              <a:t>Ido_Eden_Niv</a:t>
            </a:r>
            <a:r>
              <a:rPr lang="en-US" b="1" dirty="0">
                <a:latin typeface="Calibri" panose="020F0502020204030204"/>
              </a:rPr>
              <a:t> – Super Pharm (IEN)</a:t>
            </a:r>
            <a:endParaRPr lang="he-IL" b="1" dirty="0">
              <a:latin typeface="Calibri" panose="020F0502020204030204"/>
            </a:endParaRPr>
          </a:p>
        </p:txBody>
      </p:sp>
      <p:sp>
        <p:nvSpPr>
          <p:cNvPr id="13" name="מציין מיקום של תאריך 1">
            <a:extLst>
              <a:ext uri="{FF2B5EF4-FFF2-40B4-BE49-F238E27FC236}">
                <a16:creationId xmlns:a16="http://schemas.microsoft.com/office/drawing/2014/main" id="{5CC4BE27-EF64-1F4C-B182-75FABBE5AB1F}"/>
              </a:ext>
            </a:extLst>
          </p:cNvPr>
          <p:cNvSpPr txBox="1">
            <a:spLocks/>
          </p:cNvSpPr>
          <p:nvPr/>
        </p:nvSpPr>
        <p:spPr>
          <a:xfrm>
            <a:off x="2826778" y="6341186"/>
            <a:ext cx="3095348" cy="43687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latin typeface="Calibri" panose="020F0502020204030204"/>
              </a:rPr>
              <a:t>QA 37</a:t>
            </a:r>
            <a:endParaRPr lang="he-IL" b="1" dirty="0">
              <a:latin typeface="Calibri" panose="020F0502020204030204"/>
            </a:endParaRPr>
          </a:p>
        </p:txBody>
      </p:sp>
      <p:sp>
        <p:nvSpPr>
          <p:cNvPr id="28" name="מלבן: פינות מעוגלות 27">
            <a:extLst>
              <a:ext uri="{FF2B5EF4-FFF2-40B4-BE49-F238E27FC236}">
                <a16:creationId xmlns:a16="http://schemas.microsoft.com/office/drawing/2014/main" id="{E3BEB84C-C70A-4ECB-F9EE-929B9907AAB9}"/>
              </a:ext>
            </a:extLst>
          </p:cNvPr>
          <p:cNvSpPr/>
          <p:nvPr/>
        </p:nvSpPr>
        <p:spPr>
          <a:xfrm>
            <a:off x="4498521" y="1473437"/>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1</a:t>
            </a:r>
            <a:r>
              <a:rPr lang="en-US" b="1" dirty="0">
                <a:solidFill>
                  <a:schemeClr val="tx1"/>
                </a:solidFill>
              </a:rPr>
              <a:t>.</a:t>
            </a:r>
            <a:r>
              <a:rPr lang="he-IL" b="1" dirty="0">
                <a:solidFill>
                  <a:schemeClr val="tx1"/>
                </a:solidFill>
              </a:rPr>
              <a:t> רשימת קניות </a:t>
            </a:r>
            <a:r>
              <a:rPr lang="en-US" b="1" dirty="0">
                <a:solidFill>
                  <a:schemeClr val="tx1"/>
                </a:solidFill>
              </a:rPr>
              <a:t>Mobile </a:t>
            </a:r>
            <a:endParaRPr lang="he-IL" b="1" dirty="0">
              <a:solidFill>
                <a:schemeClr val="tx1"/>
              </a:solidFill>
            </a:endParaRPr>
          </a:p>
        </p:txBody>
      </p:sp>
      <p:sp>
        <p:nvSpPr>
          <p:cNvPr id="30" name="מלבן: פינות מעוגלות 29">
            <a:extLst>
              <a:ext uri="{FF2B5EF4-FFF2-40B4-BE49-F238E27FC236}">
                <a16:creationId xmlns:a16="http://schemas.microsoft.com/office/drawing/2014/main" id="{BCDE21EC-1EA5-C7E7-40C6-94EFE3F8783E}"/>
              </a:ext>
            </a:extLst>
          </p:cNvPr>
          <p:cNvSpPr/>
          <p:nvPr/>
        </p:nvSpPr>
        <p:spPr>
          <a:xfrm>
            <a:off x="8830464" y="3133124"/>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1.1</a:t>
            </a:r>
            <a:r>
              <a:rPr lang="en-US" b="1" dirty="0">
                <a:solidFill>
                  <a:schemeClr val="tx1"/>
                </a:solidFill>
              </a:rPr>
              <a:t>.</a:t>
            </a:r>
            <a:r>
              <a:rPr lang="he-IL" b="1" dirty="0">
                <a:solidFill>
                  <a:schemeClr val="tx1"/>
                </a:solidFill>
              </a:rPr>
              <a:t> התחברות לקופה למימוש הקופונים</a:t>
            </a:r>
          </a:p>
        </p:txBody>
      </p:sp>
      <p:sp>
        <p:nvSpPr>
          <p:cNvPr id="31" name="מלבן: פינות מעוגלות 30">
            <a:extLst>
              <a:ext uri="{FF2B5EF4-FFF2-40B4-BE49-F238E27FC236}">
                <a16:creationId xmlns:a16="http://schemas.microsoft.com/office/drawing/2014/main" id="{285948BE-5B61-D23C-EE17-28CFF81F2C19}"/>
              </a:ext>
            </a:extLst>
          </p:cNvPr>
          <p:cNvSpPr/>
          <p:nvPr/>
        </p:nvSpPr>
        <p:spPr>
          <a:xfrm>
            <a:off x="4893740"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1.2</a:t>
            </a:r>
            <a:r>
              <a:rPr lang="en-US" b="1" dirty="0">
                <a:solidFill>
                  <a:schemeClr val="tx1"/>
                </a:solidFill>
              </a:rPr>
              <a:t>.</a:t>
            </a:r>
            <a:r>
              <a:rPr lang="he-IL" b="1" dirty="0">
                <a:solidFill>
                  <a:schemeClr val="tx1"/>
                </a:solidFill>
              </a:rPr>
              <a:t> בדיקת מלאי של מוצרים </a:t>
            </a:r>
          </a:p>
        </p:txBody>
      </p:sp>
      <p:sp>
        <p:nvSpPr>
          <p:cNvPr id="32" name="מלבן: פינות מעוגלות 31">
            <a:extLst>
              <a:ext uri="{FF2B5EF4-FFF2-40B4-BE49-F238E27FC236}">
                <a16:creationId xmlns:a16="http://schemas.microsoft.com/office/drawing/2014/main" id="{12503835-DD15-043B-9C38-D3029028FB9F}"/>
              </a:ext>
            </a:extLst>
          </p:cNvPr>
          <p:cNvSpPr/>
          <p:nvPr/>
        </p:nvSpPr>
        <p:spPr>
          <a:xfrm>
            <a:off x="957017" y="3104876"/>
            <a:ext cx="2955504" cy="987416"/>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b="1" dirty="0">
                <a:solidFill>
                  <a:schemeClr val="tx1"/>
                </a:solidFill>
              </a:rPr>
              <a:t>1.3</a:t>
            </a:r>
            <a:r>
              <a:rPr lang="en-US" b="1" dirty="0">
                <a:solidFill>
                  <a:schemeClr val="tx1"/>
                </a:solidFill>
              </a:rPr>
              <a:t>.</a:t>
            </a:r>
            <a:r>
              <a:rPr lang="he-IL" b="1" dirty="0">
                <a:solidFill>
                  <a:schemeClr val="tx1"/>
                </a:solidFill>
              </a:rPr>
              <a:t> מחיקה מרשימת הקניות</a:t>
            </a:r>
          </a:p>
        </p:txBody>
      </p:sp>
      <p:sp>
        <p:nvSpPr>
          <p:cNvPr id="36" name="מלבן: פינות מעוגלות 35">
            <a:extLst>
              <a:ext uri="{FF2B5EF4-FFF2-40B4-BE49-F238E27FC236}">
                <a16:creationId xmlns:a16="http://schemas.microsoft.com/office/drawing/2014/main" id="{41784CDB-FA8C-68B9-086C-934894F7AC3A}"/>
              </a:ext>
            </a:extLst>
          </p:cNvPr>
          <p:cNvSpPr/>
          <p:nvPr/>
        </p:nvSpPr>
        <p:spPr>
          <a:xfrm>
            <a:off x="10276230"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1.1.2 </a:t>
            </a:r>
          </a:p>
          <a:p>
            <a:pPr algn="ctr"/>
            <a:r>
              <a:rPr lang="he-IL" sz="1200" b="1" dirty="0">
                <a:solidFill>
                  <a:schemeClr val="tx1"/>
                </a:solidFill>
              </a:rPr>
              <a:t>לא חוקי</a:t>
            </a:r>
          </a:p>
        </p:txBody>
      </p:sp>
      <p:sp>
        <p:nvSpPr>
          <p:cNvPr id="37" name="מלבן: פינות מעוגלות 36">
            <a:extLst>
              <a:ext uri="{FF2B5EF4-FFF2-40B4-BE49-F238E27FC236}">
                <a16:creationId xmlns:a16="http://schemas.microsoft.com/office/drawing/2014/main" id="{5028163B-AEEA-2F50-CCF0-27A94E8E52A5}"/>
              </a:ext>
            </a:extLst>
          </p:cNvPr>
          <p:cNvSpPr/>
          <p:nvPr/>
        </p:nvSpPr>
        <p:spPr>
          <a:xfrm>
            <a:off x="9295285" y="4688764"/>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1.1.3</a:t>
            </a:r>
          </a:p>
          <a:p>
            <a:pPr algn="ctr"/>
            <a:r>
              <a:rPr lang="he-IL" sz="1200" b="1" dirty="0">
                <a:solidFill>
                  <a:schemeClr val="tx1"/>
                </a:solidFill>
              </a:rPr>
              <a:t>שקילות וקצה </a:t>
            </a:r>
          </a:p>
          <a:p>
            <a:pPr algn="ctr"/>
            <a:r>
              <a:rPr lang="he-IL" sz="1200" b="1" dirty="0">
                <a:solidFill>
                  <a:schemeClr val="tx1"/>
                </a:solidFill>
              </a:rPr>
              <a:t>חוקי</a:t>
            </a:r>
          </a:p>
        </p:txBody>
      </p:sp>
      <p:sp>
        <p:nvSpPr>
          <p:cNvPr id="38" name="מלבן: פינות מעוגלות 37">
            <a:extLst>
              <a:ext uri="{FF2B5EF4-FFF2-40B4-BE49-F238E27FC236}">
                <a16:creationId xmlns:a16="http://schemas.microsoft.com/office/drawing/2014/main" id="{5E93E270-D9C4-719F-409B-D48F7E36A6AF}"/>
              </a:ext>
            </a:extLst>
          </p:cNvPr>
          <p:cNvSpPr/>
          <p:nvPr/>
        </p:nvSpPr>
        <p:spPr>
          <a:xfrm>
            <a:off x="8274903" y="4703704"/>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1.1.4</a:t>
            </a:r>
          </a:p>
          <a:p>
            <a:pPr algn="ctr"/>
            <a:r>
              <a:rPr lang="he-IL" sz="1200" b="1" dirty="0">
                <a:solidFill>
                  <a:schemeClr val="tx1"/>
                </a:solidFill>
              </a:rPr>
              <a:t> שקילות וקצה </a:t>
            </a:r>
          </a:p>
          <a:p>
            <a:pPr algn="ctr"/>
            <a:r>
              <a:rPr lang="he-IL" sz="1200" b="1" dirty="0">
                <a:solidFill>
                  <a:schemeClr val="tx1"/>
                </a:solidFill>
              </a:rPr>
              <a:t>לא חוקי</a:t>
            </a:r>
          </a:p>
          <a:p>
            <a:pPr algn="ctr"/>
            <a:endParaRPr lang="he-IL" sz="1200" b="1" dirty="0">
              <a:solidFill>
                <a:schemeClr val="tx1"/>
              </a:solidFill>
            </a:endParaRPr>
          </a:p>
        </p:txBody>
      </p:sp>
      <p:sp>
        <p:nvSpPr>
          <p:cNvPr id="39" name="מלבן: פינות מעוגלות 38">
            <a:extLst>
              <a:ext uri="{FF2B5EF4-FFF2-40B4-BE49-F238E27FC236}">
                <a16:creationId xmlns:a16="http://schemas.microsoft.com/office/drawing/2014/main" id="{DAA91145-7D57-5EED-270D-AE3C39DC30C1}"/>
              </a:ext>
            </a:extLst>
          </p:cNvPr>
          <p:cNvSpPr/>
          <p:nvPr/>
        </p:nvSpPr>
        <p:spPr>
          <a:xfrm>
            <a:off x="707770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1.2.1 </a:t>
            </a:r>
          </a:p>
          <a:p>
            <a:pPr algn="ctr"/>
            <a:r>
              <a:rPr lang="he-IL" sz="1200" b="1" dirty="0">
                <a:solidFill>
                  <a:schemeClr val="tx1"/>
                </a:solidFill>
              </a:rPr>
              <a:t>חוקי</a:t>
            </a:r>
          </a:p>
        </p:txBody>
      </p:sp>
      <p:sp>
        <p:nvSpPr>
          <p:cNvPr id="40" name="מלבן: פינות מעוגלות 39">
            <a:extLst>
              <a:ext uri="{FF2B5EF4-FFF2-40B4-BE49-F238E27FC236}">
                <a16:creationId xmlns:a16="http://schemas.microsoft.com/office/drawing/2014/main" id="{921A11BF-6DBE-8872-707A-B166DB97AA01}"/>
              </a:ext>
            </a:extLst>
          </p:cNvPr>
          <p:cNvSpPr/>
          <p:nvPr/>
        </p:nvSpPr>
        <p:spPr>
          <a:xfrm>
            <a:off x="6072043"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1.2.2 </a:t>
            </a:r>
          </a:p>
          <a:p>
            <a:pPr algn="ctr"/>
            <a:r>
              <a:rPr lang="he-IL" sz="1200" b="1" dirty="0">
                <a:solidFill>
                  <a:schemeClr val="tx1"/>
                </a:solidFill>
              </a:rPr>
              <a:t>לא חוקי</a:t>
            </a:r>
          </a:p>
        </p:txBody>
      </p:sp>
      <p:sp>
        <p:nvSpPr>
          <p:cNvPr id="41" name="מלבן: פינות מעוגלות 40">
            <a:extLst>
              <a:ext uri="{FF2B5EF4-FFF2-40B4-BE49-F238E27FC236}">
                <a16:creationId xmlns:a16="http://schemas.microsoft.com/office/drawing/2014/main" id="{7CD8550A-35A3-D1E7-C478-D9E9971392C0}"/>
              </a:ext>
            </a:extLst>
          </p:cNvPr>
          <p:cNvSpPr/>
          <p:nvPr/>
        </p:nvSpPr>
        <p:spPr>
          <a:xfrm>
            <a:off x="5061872"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1.2.3</a:t>
            </a:r>
          </a:p>
          <a:p>
            <a:pPr algn="ctr"/>
            <a:r>
              <a:rPr lang="he-IL" sz="1200" b="1" dirty="0">
                <a:solidFill>
                  <a:schemeClr val="tx1"/>
                </a:solidFill>
              </a:rPr>
              <a:t>שקילות וקצה </a:t>
            </a:r>
          </a:p>
          <a:p>
            <a:pPr algn="ctr"/>
            <a:r>
              <a:rPr lang="he-IL" sz="1200" b="1" dirty="0">
                <a:solidFill>
                  <a:schemeClr val="tx1"/>
                </a:solidFill>
              </a:rPr>
              <a:t>חוקי</a:t>
            </a:r>
          </a:p>
        </p:txBody>
      </p:sp>
      <p:sp>
        <p:nvSpPr>
          <p:cNvPr id="42" name="מלבן: פינות מעוגלות 41">
            <a:extLst>
              <a:ext uri="{FF2B5EF4-FFF2-40B4-BE49-F238E27FC236}">
                <a16:creationId xmlns:a16="http://schemas.microsoft.com/office/drawing/2014/main" id="{E28E43DA-CB94-B15E-B0E9-CAEA58A71FF3}"/>
              </a:ext>
            </a:extLst>
          </p:cNvPr>
          <p:cNvSpPr/>
          <p:nvPr/>
        </p:nvSpPr>
        <p:spPr>
          <a:xfrm>
            <a:off x="4089824" y="4713536"/>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1.2.4</a:t>
            </a:r>
          </a:p>
          <a:p>
            <a:pPr algn="ctr"/>
            <a:r>
              <a:rPr lang="he-IL" sz="1200" b="1" dirty="0">
                <a:solidFill>
                  <a:schemeClr val="tx1"/>
                </a:solidFill>
              </a:rPr>
              <a:t> שקילות וקצה </a:t>
            </a:r>
          </a:p>
          <a:p>
            <a:pPr algn="ctr"/>
            <a:r>
              <a:rPr lang="he-IL" sz="1200" b="1" dirty="0">
                <a:solidFill>
                  <a:schemeClr val="tx1"/>
                </a:solidFill>
              </a:rPr>
              <a:t>לא חוקי</a:t>
            </a:r>
          </a:p>
          <a:p>
            <a:pPr algn="ctr"/>
            <a:endParaRPr lang="he-IL" sz="1200" b="1" dirty="0">
              <a:solidFill>
                <a:schemeClr val="tx1"/>
              </a:solidFill>
            </a:endParaRPr>
          </a:p>
        </p:txBody>
      </p:sp>
      <p:sp>
        <p:nvSpPr>
          <p:cNvPr id="43" name="מלבן: פינות מעוגלות 42">
            <a:extLst>
              <a:ext uri="{FF2B5EF4-FFF2-40B4-BE49-F238E27FC236}">
                <a16:creationId xmlns:a16="http://schemas.microsoft.com/office/drawing/2014/main" id="{EE9B69D7-6148-E6CE-B447-D606D7FB55B6}"/>
              </a:ext>
            </a:extLst>
          </p:cNvPr>
          <p:cNvSpPr/>
          <p:nvPr/>
        </p:nvSpPr>
        <p:spPr>
          <a:xfrm>
            <a:off x="2952296" y="470018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1.3.1 </a:t>
            </a:r>
          </a:p>
          <a:p>
            <a:pPr algn="ctr"/>
            <a:r>
              <a:rPr lang="he-IL" sz="1200" b="1" dirty="0">
                <a:solidFill>
                  <a:schemeClr val="tx1"/>
                </a:solidFill>
              </a:rPr>
              <a:t>חוקי</a:t>
            </a:r>
          </a:p>
        </p:txBody>
      </p:sp>
      <p:sp>
        <p:nvSpPr>
          <p:cNvPr id="44" name="מלבן: פינות מעוגלות 43">
            <a:extLst>
              <a:ext uri="{FF2B5EF4-FFF2-40B4-BE49-F238E27FC236}">
                <a16:creationId xmlns:a16="http://schemas.microsoft.com/office/drawing/2014/main" id="{6318BE34-BEB3-EDC7-72ED-FEC87B95819A}"/>
              </a:ext>
            </a:extLst>
          </p:cNvPr>
          <p:cNvSpPr/>
          <p:nvPr/>
        </p:nvSpPr>
        <p:spPr>
          <a:xfrm>
            <a:off x="69670" y="4726050"/>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1.3.2 </a:t>
            </a:r>
          </a:p>
          <a:p>
            <a:pPr algn="ctr"/>
            <a:r>
              <a:rPr lang="he-IL" sz="1200" b="1" dirty="0">
                <a:solidFill>
                  <a:schemeClr val="tx1"/>
                </a:solidFill>
              </a:rPr>
              <a:t>לא חוקי</a:t>
            </a:r>
          </a:p>
        </p:txBody>
      </p:sp>
      <p:sp>
        <p:nvSpPr>
          <p:cNvPr id="47" name="מלבן: פינות מעוגלות 46">
            <a:extLst>
              <a:ext uri="{FF2B5EF4-FFF2-40B4-BE49-F238E27FC236}">
                <a16:creationId xmlns:a16="http://schemas.microsoft.com/office/drawing/2014/main" id="{82F1D28B-18B0-60DA-6055-0D7644029DB1}"/>
              </a:ext>
            </a:extLst>
          </p:cNvPr>
          <p:cNvSpPr/>
          <p:nvPr/>
        </p:nvSpPr>
        <p:spPr>
          <a:xfrm>
            <a:off x="11277599" y="4683679"/>
            <a:ext cx="914401" cy="830484"/>
          </a:xfrm>
          <a:prstGeom prst="roundRect">
            <a:avLst/>
          </a:prstGeom>
          <a:solidFill>
            <a:schemeClr val="accent1">
              <a:lumMod val="20000"/>
              <a:lumOff val="8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200" b="1" dirty="0">
                <a:solidFill>
                  <a:schemeClr val="tx1"/>
                </a:solidFill>
              </a:rPr>
              <a:t>1.1.1 </a:t>
            </a:r>
          </a:p>
          <a:p>
            <a:pPr algn="ctr"/>
            <a:r>
              <a:rPr lang="he-IL" sz="1200" b="1" dirty="0">
                <a:solidFill>
                  <a:schemeClr val="tx1"/>
                </a:solidFill>
              </a:rPr>
              <a:t>חוקי</a:t>
            </a:r>
          </a:p>
        </p:txBody>
      </p:sp>
      <p:cxnSp>
        <p:nvCxnSpPr>
          <p:cNvPr id="49" name="מחבר חץ ישר 48">
            <a:extLst>
              <a:ext uri="{FF2B5EF4-FFF2-40B4-BE49-F238E27FC236}">
                <a16:creationId xmlns:a16="http://schemas.microsoft.com/office/drawing/2014/main" id="{CBF52DF1-D10E-1A17-4B62-1A64635DBF9A}"/>
              </a:ext>
            </a:extLst>
          </p:cNvPr>
          <p:cNvCxnSpPr>
            <a:stCxn id="28" idx="1"/>
            <a:endCxn id="32" idx="0"/>
          </p:cNvCxnSpPr>
          <p:nvPr/>
        </p:nvCxnSpPr>
        <p:spPr>
          <a:xfrm flipH="1">
            <a:off x="2434769" y="1967145"/>
            <a:ext cx="2063752" cy="1137731"/>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51" name="מחבר חץ ישר 50">
            <a:extLst>
              <a:ext uri="{FF2B5EF4-FFF2-40B4-BE49-F238E27FC236}">
                <a16:creationId xmlns:a16="http://schemas.microsoft.com/office/drawing/2014/main" id="{4B903B6A-5336-B946-B5F4-92AF37114D2C}"/>
              </a:ext>
            </a:extLst>
          </p:cNvPr>
          <p:cNvCxnSpPr>
            <a:stCxn id="28" idx="3"/>
            <a:endCxn id="30" idx="0"/>
          </p:cNvCxnSpPr>
          <p:nvPr/>
        </p:nvCxnSpPr>
        <p:spPr>
          <a:xfrm>
            <a:off x="7454025" y="1967145"/>
            <a:ext cx="2854191" cy="11659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3" name="מחבר חץ ישר 52">
            <a:extLst>
              <a:ext uri="{FF2B5EF4-FFF2-40B4-BE49-F238E27FC236}">
                <a16:creationId xmlns:a16="http://schemas.microsoft.com/office/drawing/2014/main" id="{90EC752B-19E4-155A-2501-C9D95B45F301}"/>
              </a:ext>
            </a:extLst>
          </p:cNvPr>
          <p:cNvCxnSpPr>
            <a:cxnSpLocks/>
            <a:endCxn id="31" idx="0"/>
          </p:cNvCxnSpPr>
          <p:nvPr/>
        </p:nvCxnSpPr>
        <p:spPr>
          <a:xfrm>
            <a:off x="6371492" y="2460853"/>
            <a:ext cx="0" cy="6440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מחבר חץ ישר 54">
            <a:extLst>
              <a:ext uri="{FF2B5EF4-FFF2-40B4-BE49-F238E27FC236}">
                <a16:creationId xmlns:a16="http://schemas.microsoft.com/office/drawing/2014/main" id="{9EC45FA1-C82B-F683-C9D3-59BD0B42BFB1}"/>
              </a:ext>
            </a:extLst>
          </p:cNvPr>
          <p:cNvCxnSpPr>
            <a:stCxn id="30" idx="2"/>
            <a:endCxn id="47" idx="0"/>
          </p:cNvCxnSpPr>
          <p:nvPr/>
        </p:nvCxnSpPr>
        <p:spPr>
          <a:xfrm>
            <a:off x="10308216" y="4120540"/>
            <a:ext cx="1426584" cy="5631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מחבר חץ ישר 56">
            <a:extLst>
              <a:ext uri="{FF2B5EF4-FFF2-40B4-BE49-F238E27FC236}">
                <a16:creationId xmlns:a16="http://schemas.microsoft.com/office/drawing/2014/main" id="{417188E5-3A01-5418-D246-A1127EC8B8B4}"/>
              </a:ext>
            </a:extLst>
          </p:cNvPr>
          <p:cNvCxnSpPr>
            <a:stCxn id="30" idx="2"/>
            <a:endCxn id="36" idx="0"/>
          </p:cNvCxnSpPr>
          <p:nvPr/>
        </p:nvCxnSpPr>
        <p:spPr>
          <a:xfrm>
            <a:off x="10308216" y="4120540"/>
            <a:ext cx="425215" cy="5631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9" name="מחבר חץ ישר 58">
            <a:extLst>
              <a:ext uri="{FF2B5EF4-FFF2-40B4-BE49-F238E27FC236}">
                <a16:creationId xmlns:a16="http://schemas.microsoft.com/office/drawing/2014/main" id="{221D5AB3-8C93-3A09-D9BB-340F022DB7F8}"/>
              </a:ext>
            </a:extLst>
          </p:cNvPr>
          <p:cNvCxnSpPr>
            <a:stCxn id="30" idx="2"/>
            <a:endCxn id="37" idx="0"/>
          </p:cNvCxnSpPr>
          <p:nvPr/>
        </p:nvCxnSpPr>
        <p:spPr>
          <a:xfrm flipH="1">
            <a:off x="9752486" y="4120540"/>
            <a:ext cx="555730" cy="56822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מחבר חץ ישר 60">
            <a:extLst>
              <a:ext uri="{FF2B5EF4-FFF2-40B4-BE49-F238E27FC236}">
                <a16:creationId xmlns:a16="http://schemas.microsoft.com/office/drawing/2014/main" id="{4885F5F1-6501-CFDC-BC39-B007608E48DA}"/>
              </a:ext>
            </a:extLst>
          </p:cNvPr>
          <p:cNvCxnSpPr>
            <a:stCxn id="30" idx="2"/>
            <a:endCxn id="38" idx="0"/>
          </p:cNvCxnSpPr>
          <p:nvPr/>
        </p:nvCxnSpPr>
        <p:spPr>
          <a:xfrm flipH="1">
            <a:off x="8732104" y="4120540"/>
            <a:ext cx="1576112" cy="5831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3" name="מחבר חץ ישר 62">
            <a:extLst>
              <a:ext uri="{FF2B5EF4-FFF2-40B4-BE49-F238E27FC236}">
                <a16:creationId xmlns:a16="http://schemas.microsoft.com/office/drawing/2014/main" id="{79D64AFE-3AFB-CFBD-38A2-001EF841825C}"/>
              </a:ext>
            </a:extLst>
          </p:cNvPr>
          <p:cNvCxnSpPr>
            <a:stCxn id="31" idx="2"/>
            <a:endCxn id="39" idx="0"/>
          </p:cNvCxnSpPr>
          <p:nvPr/>
        </p:nvCxnSpPr>
        <p:spPr>
          <a:xfrm>
            <a:off x="6371492" y="4092292"/>
            <a:ext cx="116341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5" name="מחבר חץ ישר 1024">
            <a:extLst>
              <a:ext uri="{FF2B5EF4-FFF2-40B4-BE49-F238E27FC236}">
                <a16:creationId xmlns:a16="http://schemas.microsoft.com/office/drawing/2014/main" id="{41602C23-0534-6D27-726E-A21E1564C395}"/>
              </a:ext>
            </a:extLst>
          </p:cNvPr>
          <p:cNvCxnSpPr>
            <a:stCxn id="31" idx="2"/>
            <a:endCxn id="40" idx="0"/>
          </p:cNvCxnSpPr>
          <p:nvPr/>
        </p:nvCxnSpPr>
        <p:spPr>
          <a:xfrm>
            <a:off x="6371492" y="4092292"/>
            <a:ext cx="157752"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9" name="מחבר חץ ישר 1028">
            <a:extLst>
              <a:ext uri="{FF2B5EF4-FFF2-40B4-BE49-F238E27FC236}">
                <a16:creationId xmlns:a16="http://schemas.microsoft.com/office/drawing/2014/main" id="{C95F66BB-9F31-4473-3888-AF08BA52992E}"/>
              </a:ext>
            </a:extLst>
          </p:cNvPr>
          <p:cNvCxnSpPr>
            <a:stCxn id="31" idx="2"/>
            <a:endCxn id="41" idx="0"/>
          </p:cNvCxnSpPr>
          <p:nvPr/>
        </p:nvCxnSpPr>
        <p:spPr>
          <a:xfrm flipH="1">
            <a:off x="5519073" y="4092292"/>
            <a:ext cx="852419"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1" name="מחבר חץ ישר 1030">
            <a:extLst>
              <a:ext uri="{FF2B5EF4-FFF2-40B4-BE49-F238E27FC236}">
                <a16:creationId xmlns:a16="http://schemas.microsoft.com/office/drawing/2014/main" id="{FE9D8982-9EAC-0F09-F749-D02185BCD253}"/>
              </a:ext>
            </a:extLst>
          </p:cNvPr>
          <p:cNvCxnSpPr>
            <a:stCxn id="31" idx="2"/>
            <a:endCxn id="42" idx="0"/>
          </p:cNvCxnSpPr>
          <p:nvPr/>
        </p:nvCxnSpPr>
        <p:spPr>
          <a:xfrm flipH="1">
            <a:off x="4547025" y="4092292"/>
            <a:ext cx="1824467" cy="6212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3" name="מחבר חץ ישר 1032">
            <a:extLst>
              <a:ext uri="{FF2B5EF4-FFF2-40B4-BE49-F238E27FC236}">
                <a16:creationId xmlns:a16="http://schemas.microsoft.com/office/drawing/2014/main" id="{EB3310F4-1CB6-4EF7-DD6E-5EB477F790BA}"/>
              </a:ext>
            </a:extLst>
          </p:cNvPr>
          <p:cNvCxnSpPr>
            <a:stCxn id="32" idx="2"/>
            <a:endCxn id="43" idx="0"/>
          </p:cNvCxnSpPr>
          <p:nvPr/>
        </p:nvCxnSpPr>
        <p:spPr>
          <a:xfrm>
            <a:off x="2434769" y="4092292"/>
            <a:ext cx="974728" cy="6078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35" name="מחבר חץ ישר 1034">
            <a:extLst>
              <a:ext uri="{FF2B5EF4-FFF2-40B4-BE49-F238E27FC236}">
                <a16:creationId xmlns:a16="http://schemas.microsoft.com/office/drawing/2014/main" id="{6E10DA82-5730-D43C-778C-56D013314643}"/>
              </a:ext>
            </a:extLst>
          </p:cNvPr>
          <p:cNvCxnSpPr>
            <a:stCxn id="32" idx="2"/>
            <a:endCxn id="44" idx="0"/>
          </p:cNvCxnSpPr>
          <p:nvPr/>
        </p:nvCxnSpPr>
        <p:spPr>
          <a:xfrm flipH="1">
            <a:off x="526871" y="4092292"/>
            <a:ext cx="1907898" cy="6337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41" name="סוגר מסולסל ימני 1040">
            <a:extLst>
              <a:ext uri="{FF2B5EF4-FFF2-40B4-BE49-F238E27FC236}">
                <a16:creationId xmlns:a16="http://schemas.microsoft.com/office/drawing/2014/main" id="{E4DF35BE-D61D-2BC0-8E04-5793FA76E4EF}"/>
              </a:ext>
            </a:extLst>
          </p:cNvPr>
          <p:cNvSpPr/>
          <p:nvPr/>
        </p:nvSpPr>
        <p:spPr>
          <a:xfrm rot="5400000">
            <a:off x="10044382" y="4152092"/>
            <a:ext cx="423835" cy="3191787"/>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dirty="0"/>
          </a:p>
        </p:txBody>
      </p:sp>
      <p:sp>
        <p:nvSpPr>
          <p:cNvPr id="1047" name="סוגר מסולסל ימני 1046">
            <a:extLst>
              <a:ext uri="{FF2B5EF4-FFF2-40B4-BE49-F238E27FC236}">
                <a16:creationId xmlns:a16="http://schemas.microsoft.com/office/drawing/2014/main" id="{C5AFAFC8-8ADA-3D2E-5D84-340FCD67551D}"/>
              </a:ext>
            </a:extLst>
          </p:cNvPr>
          <p:cNvSpPr/>
          <p:nvPr/>
        </p:nvSpPr>
        <p:spPr>
          <a:xfrm rot="5400000">
            <a:off x="5905197" y="4126594"/>
            <a:ext cx="388622" cy="3277997"/>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a:p>
        </p:txBody>
      </p:sp>
      <p:sp>
        <p:nvSpPr>
          <p:cNvPr id="1048" name="סוגר מסולסל ימני 1047">
            <a:extLst>
              <a:ext uri="{FF2B5EF4-FFF2-40B4-BE49-F238E27FC236}">
                <a16:creationId xmlns:a16="http://schemas.microsoft.com/office/drawing/2014/main" id="{6503B98C-58C2-FD00-7C50-E4BAD20427E2}"/>
              </a:ext>
            </a:extLst>
          </p:cNvPr>
          <p:cNvSpPr/>
          <p:nvPr/>
        </p:nvSpPr>
        <p:spPr>
          <a:xfrm rot="5400000">
            <a:off x="1736822" y="4216636"/>
            <a:ext cx="384740" cy="3067322"/>
          </a:xfrm>
          <a:prstGeom prst="rightBrace">
            <a:avLst/>
          </a:prstGeom>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b="1"/>
          </a:p>
        </p:txBody>
      </p:sp>
      <p:sp>
        <p:nvSpPr>
          <p:cNvPr id="1050" name="תיבת טקסט 1049">
            <a:extLst>
              <a:ext uri="{FF2B5EF4-FFF2-40B4-BE49-F238E27FC236}">
                <a16:creationId xmlns:a16="http://schemas.microsoft.com/office/drawing/2014/main" id="{A7813FF6-98DB-CB63-75C7-04F1A95C2A15}"/>
              </a:ext>
            </a:extLst>
          </p:cNvPr>
          <p:cNvSpPr txBox="1"/>
          <p:nvPr/>
        </p:nvSpPr>
        <p:spPr>
          <a:xfrm>
            <a:off x="5275629" y="5900559"/>
            <a:ext cx="6125496" cy="369332"/>
          </a:xfrm>
          <a:prstGeom prst="rect">
            <a:avLst/>
          </a:prstGeom>
          <a:noFill/>
        </p:spPr>
        <p:txBody>
          <a:bodyPr wrap="square">
            <a:spAutoFit/>
          </a:bodyPr>
          <a:lstStyle/>
          <a:p>
            <a:r>
              <a:rPr lang="en-US" b="1" dirty="0"/>
              <a:t>Test Execution 1.1.1-4</a:t>
            </a:r>
            <a:endParaRPr lang="he-IL" b="1" dirty="0"/>
          </a:p>
        </p:txBody>
      </p:sp>
      <p:sp>
        <p:nvSpPr>
          <p:cNvPr id="1051" name="תיבת טקסט 1050">
            <a:extLst>
              <a:ext uri="{FF2B5EF4-FFF2-40B4-BE49-F238E27FC236}">
                <a16:creationId xmlns:a16="http://schemas.microsoft.com/office/drawing/2014/main" id="{AEACF828-68A4-901C-3B2A-0C1F7E7F65CC}"/>
              </a:ext>
            </a:extLst>
          </p:cNvPr>
          <p:cNvSpPr txBox="1"/>
          <p:nvPr/>
        </p:nvSpPr>
        <p:spPr>
          <a:xfrm>
            <a:off x="1192844" y="5876755"/>
            <a:ext cx="6125496" cy="369332"/>
          </a:xfrm>
          <a:prstGeom prst="rect">
            <a:avLst/>
          </a:prstGeom>
          <a:noFill/>
        </p:spPr>
        <p:txBody>
          <a:bodyPr wrap="square">
            <a:spAutoFit/>
          </a:bodyPr>
          <a:lstStyle/>
          <a:p>
            <a:r>
              <a:rPr lang="en-US" b="1" dirty="0"/>
              <a:t>Test Execution 1.2.1-4</a:t>
            </a:r>
            <a:endParaRPr lang="he-IL" b="1" dirty="0"/>
          </a:p>
        </p:txBody>
      </p:sp>
      <p:sp>
        <p:nvSpPr>
          <p:cNvPr id="1052" name="תיבת טקסט 1051">
            <a:extLst>
              <a:ext uri="{FF2B5EF4-FFF2-40B4-BE49-F238E27FC236}">
                <a16:creationId xmlns:a16="http://schemas.microsoft.com/office/drawing/2014/main" id="{773F45D3-396C-602C-0B62-AC08CD4079A1}"/>
              </a:ext>
            </a:extLst>
          </p:cNvPr>
          <p:cNvSpPr txBox="1"/>
          <p:nvPr/>
        </p:nvSpPr>
        <p:spPr>
          <a:xfrm>
            <a:off x="-3062748" y="5906070"/>
            <a:ext cx="6125496" cy="369332"/>
          </a:xfrm>
          <a:prstGeom prst="rect">
            <a:avLst/>
          </a:prstGeom>
          <a:noFill/>
        </p:spPr>
        <p:txBody>
          <a:bodyPr wrap="square">
            <a:spAutoFit/>
          </a:bodyPr>
          <a:lstStyle/>
          <a:p>
            <a:r>
              <a:rPr lang="en-US" b="1" dirty="0"/>
              <a:t>Test Execution 1.3.1-2</a:t>
            </a:r>
            <a:endParaRPr lang="he-IL" b="1" dirty="0"/>
          </a:p>
        </p:txBody>
      </p:sp>
    </p:spTree>
    <p:extLst>
      <p:ext uri="{BB962C8B-B14F-4D97-AF65-F5344CB8AC3E}">
        <p14:creationId xmlns:p14="http://schemas.microsoft.com/office/powerpoint/2010/main" val="2809451277"/>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1600</TotalTime>
  <Words>1718</Words>
  <Application>Microsoft Office PowerPoint</Application>
  <PresentationFormat>מסך רחב</PresentationFormat>
  <Paragraphs>508</Paragraphs>
  <Slides>26</Slides>
  <Notes>7</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26</vt:i4>
      </vt:variant>
    </vt:vector>
  </HeadingPairs>
  <TitlesOfParts>
    <vt:vector size="32" baseType="lpstr">
      <vt:lpstr>Aptos</vt:lpstr>
      <vt:lpstr>Aptos Display</vt:lpstr>
      <vt:lpstr>Arial</vt:lpstr>
      <vt:lpstr>Calibri</vt:lpstr>
      <vt:lpstr>David</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 kotek</dc:creator>
  <cp:lastModifiedBy>niv kotek</cp:lastModifiedBy>
  <cp:revision>19</cp:revision>
  <dcterms:created xsi:type="dcterms:W3CDTF">2024-07-12T23:04:55Z</dcterms:created>
  <dcterms:modified xsi:type="dcterms:W3CDTF">2024-07-14T19:22:21Z</dcterms:modified>
</cp:coreProperties>
</file>